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57" r:id="rId8"/>
    <p:sldId id="285" r:id="rId9"/>
    <p:sldId id="286" r:id="rId10"/>
    <p:sldId id="260" r:id="rId11"/>
    <p:sldId id="258" r:id="rId12"/>
    <p:sldId id="262" r:id="rId13"/>
    <p:sldId id="263" r:id="rId14"/>
    <p:sldId id="264" r:id="rId15"/>
    <p:sldId id="265" r:id="rId16"/>
    <p:sldId id="267" r:id="rId17"/>
    <p:sldId id="268" r:id="rId18"/>
    <p:sldId id="269" r:id="rId19"/>
    <p:sldId id="270" r:id="rId20"/>
    <p:sldId id="272" r:id="rId21"/>
    <p:sldId id="271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82C96F-76E4-4316-A0C0-9D86AC08412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9E6546-837F-4AED-B9B3-475FB0B01A70}">
      <dgm:prSet phldrT="[Text]"/>
      <dgm:spPr/>
      <dgm:t>
        <a:bodyPr/>
        <a:lstStyle/>
        <a:p>
          <a:r>
            <a:rPr lang="en-US" dirty="0" smtClean="0"/>
            <a:t> </a:t>
          </a:r>
        </a:p>
        <a:p>
          <a:endParaRPr lang="en-US" dirty="0"/>
        </a:p>
      </dgm:t>
    </dgm:pt>
    <dgm:pt modelId="{75BE82C9-ECB3-4EE3-A3C4-DB81DA7D8F23}" type="parTrans" cxnId="{557D07E5-1599-4C53-9618-D7DB39159D64}">
      <dgm:prSet/>
      <dgm:spPr/>
      <dgm:t>
        <a:bodyPr/>
        <a:lstStyle/>
        <a:p>
          <a:endParaRPr lang="en-US"/>
        </a:p>
      </dgm:t>
    </dgm:pt>
    <dgm:pt modelId="{3F708080-E242-4171-AD76-032262FBABDF}" type="sibTrans" cxnId="{557D07E5-1599-4C53-9618-D7DB39159D64}">
      <dgm:prSet/>
      <dgm:spPr/>
      <dgm:t>
        <a:bodyPr/>
        <a:lstStyle/>
        <a:p>
          <a:endParaRPr lang="en-US"/>
        </a:p>
      </dgm:t>
    </dgm:pt>
    <dgm:pt modelId="{835B017A-3B12-4992-BFD4-01AD12BF5785}">
      <dgm:prSet phldrT="[Text]"/>
      <dgm:spPr/>
      <dgm:t>
        <a:bodyPr/>
        <a:lstStyle/>
        <a:p>
          <a:r>
            <a:rPr lang="en-US" dirty="0" smtClean="0"/>
            <a:t>     </a:t>
          </a:r>
          <a:endParaRPr lang="en-US" dirty="0"/>
        </a:p>
      </dgm:t>
    </dgm:pt>
    <dgm:pt modelId="{0CB4217B-3033-4A11-9029-C13A58626CBC}" type="sibTrans" cxnId="{8E0F9C17-6774-464C-899B-759FC7B7914E}">
      <dgm:prSet/>
      <dgm:spPr/>
      <dgm:t>
        <a:bodyPr/>
        <a:lstStyle/>
        <a:p>
          <a:endParaRPr lang="en-US"/>
        </a:p>
      </dgm:t>
    </dgm:pt>
    <dgm:pt modelId="{2D36CB5C-D661-4087-A82A-A74DED8135CF}" type="parTrans" cxnId="{8E0F9C17-6774-464C-899B-759FC7B7914E}">
      <dgm:prSet/>
      <dgm:spPr/>
      <dgm:t>
        <a:bodyPr/>
        <a:lstStyle/>
        <a:p>
          <a:endParaRPr lang="en-US"/>
        </a:p>
      </dgm:t>
    </dgm:pt>
    <dgm:pt modelId="{126B77EB-9C08-4201-8BEE-4C38EC40AC77}" type="pres">
      <dgm:prSet presAssocID="{DE82C96F-76E4-4316-A0C0-9D86AC08412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BB4C7-AF3D-4E0C-96C7-B3470135376B}" type="pres">
      <dgm:prSet presAssocID="{549E6546-837F-4AED-B9B3-475FB0B01A70}" presName="upArrow" presStyleLbl="node1" presStyleIdx="0" presStyleCnt="2" custAng="2223610" custScaleX="69293" custLinFactX="92242" custLinFactNeighborX="100000" custLinFactNeighborY="-7610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4282DBAF-481B-4FA6-8F6B-C71252CB3C5C}" type="pres">
      <dgm:prSet presAssocID="{549E6546-837F-4AED-B9B3-475FB0B01A70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442E8-4452-483C-83C0-AFA9A5FE5D43}" type="pres">
      <dgm:prSet presAssocID="{835B017A-3B12-4992-BFD4-01AD12BF5785}" presName="downArrow" presStyleLbl="node1" presStyleIdx="1" presStyleCnt="2" custAng="2185239" custScaleX="65682" custLinFactNeighborX="20951" custLinFactNeighborY="7088"/>
      <dgm:spPr>
        <a:solidFill>
          <a:schemeClr val="tx1">
            <a:lumMod val="75000"/>
            <a:lumOff val="25000"/>
          </a:schemeClr>
        </a:solidFill>
      </dgm:spPr>
    </dgm:pt>
    <dgm:pt modelId="{AAE13C18-A317-46AC-B3E5-1AFBC9AA0C52}" type="pres">
      <dgm:prSet presAssocID="{835B017A-3B12-4992-BFD4-01AD12BF578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F9C17-6774-464C-899B-759FC7B7914E}" srcId="{DE82C96F-76E4-4316-A0C0-9D86AC08412C}" destId="{835B017A-3B12-4992-BFD4-01AD12BF5785}" srcOrd="1" destOrd="0" parTransId="{2D36CB5C-D661-4087-A82A-A74DED8135CF}" sibTransId="{0CB4217B-3033-4A11-9029-C13A58626CBC}"/>
    <dgm:cxn modelId="{0656D3A2-C7A4-4CD7-AFED-0EF2877BC2CF}" type="presOf" srcId="{549E6546-837F-4AED-B9B3-475FB0B01A70}" destId="{4282DBAF-481B-4FA6-8F6B-C71252CB3C5C}" srcOrd="0" destOrd="0" presId="urn:microsoft.com/office/officeart/2005/8/layout/arrow4"/>
    <dgm:cxn modelId="{637E61EC-F066-4BB0-9C19-BFA6A7AA90A1}" type="presOf" srcId="{835B017A-3B12-4992-BFD4-01AD12BF5785}" destId="{AAE13C18-A317-46AC-B3E5-1AFBC9AA0C52}" srcOrd="0" destOrd="0" presId="urn:microsoft.com/office/officeart/2005/8/layout/arrow4"/>
    <dgm:cxn modelId="{FC451E27-0E7F-4CBF-94BA-285119E130F1}" type="presOf" srcId="{DE82C96F-76E4-4316-A0C0-9D86AC08412C}" destId="{126B77EB-9C08-4201-8BEE-4C38EC40AC77}" srcOrd="0" destOrd="0" presId="urn:microsoft.com/office/officeart/2005/8/layout/arrow4"/>
    <dgm:cxn modelId="{557D07E5-1599-4C53-9618-D7DB39159D64}" srcId="{DE82C96F-76E4-4316-A0C0-9D86AC08412C}" destId="{549E6546-837F-4AED-B9B3-475FB0B01A70}" srcOrd="0" destOrd="0" parTransId="{75BE82C9-ECB3-4EE3-A3C4-DB81DA7D8F23}" sibTransId="{3F708080-E242-4171-AD76-032262FBABDF}"/>
    <dgm:cxn modelId="{AFEFE6CA-2DE3-4D63-A059-DFF25CC2D32A}" type="presParOf" srcId="{126B77EB-9C08-4201-8BEE-4C38EC40AC77}" destId="{781BB4C7-AF3D-4E0C-96C7-B3470135376B}" srcOrd="0" destOrd="0" presId="urn:microsoft.com/office/officeart/2005/8/layout/arrow4"/>
    <dgm:cxn modelId="{4C5BA9E0-F026-4C39-B21A-84D597ECE9B3}" type="presParOf" srcId="{126B77EB-9C08-4201-8BEE-4C38EC40AC77}" destId="{4282DBAF-481B-4FA6-8F6B-C71252CB3C5C}" srcOrd="1" destOrd="0" presId="urn:microsoft.com/office/officeart/2005/8/layout/arrow4"/>
    <dgm:cxn modelId="{F70241FB-D110-4515-9AEB-642195669AD2}" type="presParOf" srcId="{126B77EB-9C08-4201-8BEE-4C38EC40AC77}" destId="{817442E8-4452-483C-83C0-AFA9A5FE5D43}" srcOrd="2" destOrd="0" presId="urn:microsoft.com/office/officeart/2005/8/layout/arrow4"/>
    <dgm:cxn modelId="{A49916BF-19AE-4CFE-928D-5C618E9F1C20}" type="presParOf" srcId="{126B77EB-9C08-4201-8BEE-4C38EC40AC77}" destId="{AAE13C18-A317-46AC-B3E5-1AFBC9AA0C5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E82C96F-76E4-4316-A0C0-9D86AC08412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9E6546-837F-4AED-B9B3-475FB0B01A70}">
      <dgm:prSet phldrT="[Text]"/>
      <dgm:spPr/>
      <dgm:t>
        <a:bodyPr/>
        <a:lstStyle/>
        <a:p>
          <a:r>
            <a:rPr lang="en-US" dirty="0" smtClean="0"/>
            <a:t> </a:t>
          </a:r>
        </a:p>
        <a:p>
          <a:endParaRPr lang="en-US" dirty="0"/>
        </a:p>
      </dgm:t>
    </dgm:pt>
    <dgm:pt modelId="{75BE82C9-ECB3-4EE3-A3C4-DB81DA7D8F23}" type="parTrans" cxnId="{557D07E5-1599-4C53-9618-D7DB39159D64}">
      <dgm:prSet/>
      <dgm:spPr/>
      <dgm:t>
        <a:bodyPr/>
        <a:lstStyle/>
        <a:p>
          <a:endParaRPr lang="en-US"/>
        </a:p>
      </dgm:t>
    </dgm:pt>
    <dgm:pt modelId="{3F708080-E242-4171-AD76-032262FBABDF}" type="sibTrans" cxnId="{557D07E5-1599-4C53-9618-D7DB39159D64}">
      <dgm:prSet/>
      <dgm:spPr/>
      <dgm:t>
        <a:bodyPr/>
        <a:lstStyle/>
        <a:p>
          <a:endParaRPr lang="en-US"/>
        </a:p>
      </dgm:t>
    </dgm:pt>
    <dgm:pt modelId="{835B017A-3B12-4992-BFD4-01AD12BF5785}">
      <dgm:prSet phldrT="[Text]"/>
      <dgm:spPr/>
      <dgm:t>
        <a:bodyPr/>
        <a:lstStyle/>
        <a:p>
          <a:r>
            <a:rPr lang="en-US" dirty="0" smtClean="0"/>
            <a:t>     </a:t>
          </a:r>
          <a:endParaRPr lang="en-US" dirty="0"/>
        </a:p>
      </dgm:t>
    </dgm:pt>
    <dgm:pt modelId="{0CB4217B-3033-4A11-9029-C13A58626CBC}" type="sibTrans" cxnId="{8E0F9C17-6774-464C-899B-759FC7B7914E}">
      <dgm:prSet/>
      <dgm:spPr/>
      <dgm:t>
        <a:bodyPr/>
        <a:lstStyle/>
        <a:p>
          <a:endParaRPr lang="en-US"/>
        </a:p>
      </dgm:t>
    </dgm:pt>
    <dgm:pt modelId="{2D36CB5C-D661-4087-A82A-A74DED8135CF}" type="parTrans" cxnId="{8E0F9C17-6774-464C-899B-759FC7B7914E}">
      <dgm:prSet/>
      <dgm:spPr/>
      <dgm:t>
        <a:bodyPr/>
        <a:lstStyle/>
        <a:p>
          <a:endParaRPr lang="en-US"/>
        </a:p>
      </dgm:t>
    </dgm:pt>
    <dgm:pt modelId="{126B77EB-9C08-4201-8BEE-4C38EC40AC77}" type="pres">
      <dgm:prSet presAssocID="{DE82C96F-76E4-4316-A0C0-9D86AC08412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BB4C7-AF3D-4E0C-96C7-B3470135376B}" type="pres">
      <dgm:prSet presAssocID="{549E6546-837F-4AED-B9B3-475FB0B01A70}" presName="upArrow" presStyleLbl="node1" presStyleIdx="0" presStyleCnt="2" custAng="2223610" custScaleX="69293" custLinFactX="92242" custLinFactNeighborX="100000" custLinFactNeighborY="-7610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4282DBAF-481B-4FA6-8F6B-C71252CB3C5C}" type="pres">
      <dgm:prSet presAssocID="{549E6546-837F-4AED-B9B3-475FB0B01A70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442E8-4452-483C-83C0-AFA9A5FE5D43}" type="pres">
      <dgm:prSet presAssocID="{835B017A-3B12-4992-BFD4-01AD12BF5785}" presName="downArrow" presStyleLbl="node1" presStyleIdx="1" presStyleCnt="2" custAng="2185239" custScaleX="65682" custLinFactNeighborX="20951" custLinFactNeighborY="7088"/>
      <dgm:spPr>
        <a:solidFill>
          <a:schemeClr val="tx1">
            <a:lumMod val="75000"/>
            <a:lumOff val="25000"/>
          </a:schemeClr>
        </a:solidFill>
      </dgm:spPr>
    </dgm:pt>
    <dgm:pt modelId="{AAE13C18-A317-46AC-B3E5-1AFBC9AA0C52}" type="pres">
      <dgm:prSet presAssocID="{835B017A-3B12-4992-BFD4-01AD12BF578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F9C17-6774-464C-899B-759FC7B7914E}" srcId="{DE82C96F-76E4-4316-A0C0-9D86AC08412C}" destId="{835B017A-3B12-4992-BFD4-01AD12BF5785}" srcOrd="1" destOrd="0" parTransId="{2D36CB5C-D661-4087-A82A-A74DED8135CF}" sibTransId="{0CB4217B-3033-4A11-9029-C13A58626CBC}"/>
    <dgm:cxn modelId="{0656D3A2-C7A4-4CD7-AFED-0EF2877BC2CF}" type="presOf" srcId="{549E6546-837F-4AED-B9B3-475FB0B01A70}" destId="{4282DBAF-481B-4FA6-8F6B-C71252CB3C5C}" srcOrd="0" destOrd="0" presId="urn:microsoft.com/office/officeart/2005/8/layout/arrow4"/>
    <dgm:cxn modelId="{637E61EC-F066-4BB0-9C19-BFA6A7AA90A1}" type="presOf" srcId="{835B017A-3B12-4992-BFD4-01AD12BF5785}" destId="{AAE13C18-A317-46AC-B3E5-1AFBC9AA0C52}" srcOrd="0" destOrd="0" presId="urn:microsoft.com/office/officeart/2005/8/layout/arrow4"/>
    <dgm:cxn modelId="{FC451E27-0E7F-4CBF-94BA-285119E130F1}" type="presOf" srcId="{DE82C96F-76E4-4316-A0C0-9D86AC08412C}" destId="{126B77EB-9C08-4201-8BEE-4C38EC40AC77}" srcOrd="0" destOrd="0" presId="urn:microsoft.com/office/officeart/2005/8/layout/arrow4"/>
    <dgm:cxn modelId="{557D07E5-1599-4C53-9618-D7DB39159D64}" srcId="{DE82C96F-76E4-4316-A0C0-9D86AC08412C}" destId="{549E6546-837F-4AED-B9B3-475FB0B01A70}" srcOrd="0" destOrd="0" parTransId="{75BE82C9-ECB3-4EE3-A3C4-DB81DA7D8F23}" sibTransId="{3F708080-E242-4171-AD76-032262FBABDF}"/>
    <dgm:cxn modelId="{AFEFE6CA-2DE3-4D63-A059-DFF25CC2D32A}" type="presParOf" srcId="{126B77EB-9C08-4201-8BEE-4C38EC40AC77}" destId="{781BB4C7-AF3D-4E0C-96C7-B3470135376B}" srcOrd="0" destOrd="0" presId="urn:microsoft.com/office/officeart/2005/8/layout/arrow4"/>
    <dgm:cxn modelId="{4C5BA9E0-F026-4C39-B21A-84D597ECE9B3}" type="presParOf" srcId="{126B77EB-9C08-4201-8BEE-4C38EC40AC77}" destId="{4282DBAF-481B-4FA6-8F6B-C71252CB3C5C}" srcOrd="1" destOrd="0" presId="urn:microsoft.com/office/officeart/2005/8/layout/arrow4"/>
    <dgm:cxn modelId="{F70241FB-D110-4515-9AEB-642195669AD2}" type="presParOf" srcId="{126B77EB-9C08-4201-8BEE-4C38EC40AC77}" destId="{817442E8-4452-483C-83C0-AFA9A5FE5D43}" srcOrd="2" destOrd="0" presId="urn:microsoft.com/office/officeart/2005/8/layout/arrow4"/>
    <dgm:cxn modelId="{A49916BF-19AE-4CFE-928D-5C618E9F1C20}" type="presParOf" srcId="{126B77EB-9C08-4201-8BEE-4C38EC40AC77}" destId="{AAE13C18-A317-46AC-B3E5-1AFBC9AA0C5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E82C96F-76E4-4316-A0C0-9D86AC08412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9E6546-837F-4AED-B9B3-475FB0B01A70}">
      <dgm:prSet phldrT="[Text]"/>
      <dgm:spPr/>
      <dgm:t>
        <a:bodyPr/>
        <a:lstStyle/>
        <a:p>
          <a:r>
            <a:rPr lang="en-US" dirty="0" smtClean="0"/>
            <a:t> </a:t>
          </a:r>
        </a:p>
        <a:p>
          <a:endParaRPr lang="en-US" dirty="0"/>
        </a:p>
      </dgm:t>
    </dgm:pt>
    <dgm:pt modelId="{75BE82C9-ECB3-4EE3-A3C4-DB81DA7D8F23}" type="parTrans" cxnId="{557D07E5-1599-4C53-9618-D7DB39159D64}">
      <dgm:prSet/>
      <dgm:spPr/>
      <dgm:t>
        <a:bodyPr/>
        <a:lstStyle/>
        <a:p>
          <a:endParaRPr lang="en-US"/>
        </a:p>
      </dgm:t>
    </dgm:pt>
    <dgm:pt modelId="{3F708080-E242-4171-AD76-032262FBABDF}" type="sibTrans" cxnId="{557D07E5-1599-4C53-9618-D7DB39159D64}">
      <dgm:prSet/>
      <dgm:spPr/>
      <dgm:t>
        <a:bodyPr/>
        <a:lstStyle/>
        <a:p>
          <a:endParaRPr lang="en-US"/>
        </a:p>
      </dgm:t>
    </dgm:pt>
    <dgm:pt modelId="{835B017A-3B12-4992-BFD4-01AD12BF5785}">
      <dgm:prSet phldrT="[Text]"/>
      <dgm:spPr/>
      <dgm:t>
        <a:bodyPr/>
        <a:lstStyle/>
        <a:p>
          <a:r>
            <a:rPr lang="en-US" dirty="0" smtClean="0"/>
            <a:t>     </a:t>
          </a:r>
          <a:endParaRPr lang="en-US" dirty="0"/>
        </a:p>
      </dgm:t>
    </dgm:pt>
    <dgm:pt modelId="{0CB4217B-3033-4A11-9029-C13A58626CBC}" type="sibTrans" cxnId="{8E0F9C17-6774-464C-899B-759FC7B7914E}">
      <dgm:prSet/>
      <dgm:spPr/>
      <dgm:t>
        <a:bodyPr/>
        <a:lstStyle/>
        <a:p>
          <a:endParaRPr lang="en-US"/>
        </a:p>
      </dgm:t>
    </dgm:pt>
    <dgm:pt modelId="{2D36CB5C-D661-4087-A82A-A74DED8135CF}" type="parTrans" cxnId="{8E0F9C17-6774-464C-899B-759FC7B7914E}">
      <dgm:prSet/>
      <dgm:spPr/>
      <dgm:t>
        <a:bodyPr/>
        <a:lstStyle/>
        <a:p>
          <a:endParaRPr lang="en-US"/>
        </a:p>
      </dgm:t>
    </dgm:pt>
    <dgm:pt modelId="{126B77EB-9C08-4201-8BEE-4C38EC40AC77}" type="pres">
      <dgm:prSet presAssocID="{DE82C96F-76E4-4316-A0C0-9D86AC08412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BB4C7-AF3D-4E0C-96C7-B3470135376B}" type="pres">
      <dgm:prSet presAssocID="{549E6546-837F-4AED-B9B3-475FB0B01A70}" presName="upArrow" presStyleLbl="node1" presStyleIdx="0" presStyleCnt="2" custAng="2223610" custScaleX="69293" custLinFactX="92242" custLinFactNeighborX="100000" custLinFactNeighborY="-7610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4282DBAF-481B-4FA6-8F6B-C71252CB3C5C}" type="pres">
      <dgm:prSet presAssocID="{549E6546-837F-4AED-B9B3-475FB0B01A70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442E8-4452-483C-83C0-AFA9A5FE5D43}" type="pres">
      <dgm:prSet presAssocID="{835B017A-3B12-4992-BFD4-01AD12BF5785}" presName="downArrow" presStyleLbl="node1" presStyleIdx="1" presStyleCnt="2" custAng="2185239" custScaleX="65682" custLinFactNeighborX="20951" custLinFactNeighborY="7088"/>
      <dgm:spPr>
        <a:solidFill>
          <a:schemeClr val="tx1">
            <a:lumMod val="75000"/>
            <a:lumOff val="25000"/>
          </a:schemeClr>
        </a:solidFill>
      </dgm:spPr>
    </dgm:pt>
    <dgm:pt modelId="{AAE13C18-A317-46AC-B3E5-1AFBC9AA0C52}" type="pres">
      <dgm:prSet presAssocID="{835B017A-3B12-4992-BFD4-01AD12BF578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F9C17-6774-464C-899B-759FC7B7914E}" srcId="{DE82C96F-76E4-4316-A0C0-9D86AC08412C}" destId="{835B017A-3B12-4992-BFD4-01AD12BF5785}" srcOrd="1" destOrd="0" parTransId="{2D36CB5C-D661-4087-A82A-A74DED8135CF}" sibTransId="{0CB4217B-3033-4A11-9029-C13A58626CBC}"/>
    <dgm:cxn modelId="{0656D3A2-C7A4-4CD7-AFED-0EF2877BC2CF}" type="presOf" srcId="{549E6546-837F-4AED-B9B3-475FB0B01A70}" destId="{4282DBAF-481B-4FA6-8F6B-C71252CB3C5C}" srcOrd="0" destOrd="0" presId="urn:microsoft.com/office/officeart/2005/8/layout/arrow4"/>
    <dgm:cxn modelId="{637E61EC-F066-4BB0-9C19-BFA6A7AA90A1}" type="presOf" srcId="{835B017A-3B12-4992-BFD4-01AD12BF5785}" destId="{AAE13C18-A317-46AC-B3E5-1AFBC9AA0C52}" srcOrd="0" destOrd="0" presId="urn:microsoft.com/office/officeart/2005/8/layout/arrow4"/>
    <dgm:cxn modelId="{FC451E27-0E7F-4CBF-94BA-285119E130F1}" type="presOf" srcId="{DE82C96F-76E4-4316-A0C0-9D86AC08412C}" destId="{126B77EB-9C08-4201-8BEE-4C38EC40AC77}" srcOrd="0" destOrd="0" presId="urn:microsoft.com/office/officeart/2005/8/layout/arrow4"/>
    <dgm:cxn modelId="{557D07E5-1599-4C53-9618-D7DB39159D64}" srcId="{DE82C96F-76E4-4316-A0C0-9D86AC08412C}" destId="{549E6546-837F-4AED-B9B3-475FB0B01A70}" srcOrd="0" destOrd="0" parTransId="{75BE82C9-ECB3-4EE3-A3C4-DB81DA7D8F23}" sibTransId="{3F708080-E242-4171-AD76-032262FBABDF}"/>
    <dgm:cxn modelId="{AFEFE6CA-2DE3-4D63-A059-DFF25CC2D32A}" type="presParOf" srcId="{126B77EB-9C08-4201-8BEE-4C38EC40AC77}" destId="{781BB4C7-AF3D-4E0C-96C7-B3470135376B}" srcOrd="0" destOrd="0" presId="urn:microsoft.com/office/officeart/2005/8/layout/arrow4"/>
    <dgm:cxn modelId="{4C5BA9E0-F026-4C39-B21A-84D597ECE9B3}" type="presParOf" srcId="{126B77EB-9C08-4201-8BEE-4C38EC40AC77}" destId="{4282DBAF-481B-4FA6-8F6B-C71252CB3C5C}" srcOrd="1" destOrd="0" presId="urn:microsoft.com/office/officeart/2005/8/layout/arrow4"/>
    <dgm:cxn modelId="{F70241FB-D110-4515-9AEB-642195669AD2}" type="presParOf" srcId="{126B77EB-9C08-4201-8BEE-4C38EC40AC77}" destId="{817442E8-4452-483C-83C0-AFA9A5FE5D43}" srcOrd="2" destOrd="0" presId="urn:microsoft.com/office/officeart/2005/8/layout/arrow4"/>
    <dgm:cxn modelId="{A49916BF-19AE-4CFE-928D-5C618E9F1C20}" type="presParOf" srcId="{126B77EB-9C08-4201-8BEE-4C38EC40AC77}" destId="{AAE13C18-A317-46AC-B3E5-1AFBC9AA0C5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82C96F-76E4-4316-A0C0-9D86AC08412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9E6546-837F-4AED-B9B3-475FB0B01A70}">
      <dgm:prSet phldrT="[Text]"/>
      <dgm:spPr/>
      <dgm:t>
        <a:bodyPr/>
        <a:lstStyle/>
        <a:p>
          <a:r>
            <a:rPr lang="en-US" dirty="0" smtClean="0"/>
            <a:t> </a:t>
          </a:r>
        </a:p>
        <a:p>
          <a:endParaRPr lang="en-US" dirty="0"/>
        </a:p>
      </dgm:t>
    </dgm:pt>
    <dgm:pt modelId="{75BE82C9-ECB3-4EE3-A3C4-DB81DA7D8F23}" type="parTrans" cxnId="{557D07E5-1599-4C53-9618-D7DB39159D64}">
      <dgm:prSet/>
      <dgm:spPr/>
      <dgm:t>
        <a:bodyPr/>
        <a:lstStyle/>
        <a:p>
          <a:endParaRPr lang="en-US"/>
        </a:p>
      </dgm:t>
    </dgm:pt>
    <dgm:pt modelId="{3F708080-E242-4171-AD76-032262FBABDF}" type="sibTrans" cxnId="{557D07E5-1599-4C53-9618-D7DB39159D64}">
      <dgm:prSet/>
      <dgm:spPr/>
      <dgm:t>
        <a:bodyPr/>
        <a:lstStyle/>
        <a:p>
          <a:endParaRPr lang="en-US"/>
        </a:p>
      </dgm:t>
    </dgm:pt>
    <dgm:pt modelId="{835B017A-3B12-4992-BFD4-01AD12BF5785}">
      <dgm:prSet phldrT="[Text]"/>
      <dgm:spPr/>
      <dgm:t>
        <a:bodyPr/>
        <a:lstStyle/>
        <a:p>
          <a:r>
            <a:rPr lang="en-US" dirty="0" smtClean="0"/>
            <a:t>     </a:t>
          </a:r>
          <a:endParaRPr lang="en-US" dirty="0"/>
        </a:p>
      </dgm:t>
    </dgm:pt>
    <dgm:pt modelId="{0CB4217B-3033-4A11-9029-C13A58626CBC}" type="sibTrans" cxnId="{8E0F9C17-6774-464C-899B-759FC7B7914E}">
      <dgm:prSet/>
      <dgm:spPr/>
      <dgm:t>
        <a:bodyPr/>
        <a:lstStyle/>
        <a:p>
          <a:endParaRPr lang="en-US"/>
        </a:p>
      </dgm:t>
    </dgm:pt>
    <dgm:pt modelId="{2D36CB5C-D661-4087-A82A-A74DED8135CF}" type="parTrans" cxnId="{8E0F9C17-6774-464C-899B-759FC7B7914E}">
      <dgm:prSet/>
      <dgm:spPr/>
      <dgm:t>
        <a:bodyPr/>
        <a:lstStyle/>
        <a:p>
          <a:endParaRPr lang="en-US"/>
        </a:p>
      </dgm:t>
    </dgm:pt>
    <dgm:pt modelId="{126B77EB-9C08-4201-8BEE-4C38EC40AC77}" type="pres">
      <dgm:prSet presAssocID="{DE82C96F-76E4-4316-A0C0-9D86AC08412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BB4C7-AF3D-4E0C-96C7-B3470135376B}" type="pres">
      <dgm:prSet presAssocID="{549E6546-837F-4AED-B9B3-475FB0B01A70}" presName="upArrow" presStyleLbl="node1" presStyleIdx="0" presStyleCnt="2" custAng="2223610" custScaleX="69293" custLinFactX="92242" custLinFactNeighborX="100000" custLinFactNeighborY="-7610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4282DBAF-481B-4FA6-8F6B-C71252CB3C5C}" type="pres">
      <dgm:prSet presAssocID="{549E6546-837F-4AED-B9B3-475FB0B01A70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442E8-4452-483C-83C0-AFA9A5FE5D43}" type="pres">
      <dgm:prSet presAssocID="{835B017A-3B12-4992-BFD4-01AD12BF5785}" presName="downArrow" presStyleLbl="node1" presStyleIdx="1" presStyleCnt="2" custAng="2185239" custScaleX="65682" custLinFactNeighborX="20951" custLinFactNeighborY="7088"/>
      <dgm:spPr>
        <a:solidFill>
          <a:schemeClr val="tx1">
            <a:lumMod val="75000"/>
            <a:lumOff val="25000"/>
          </a:schemeClr>
        </a:solidFill>
      </dgm:spPr>
    </dgm:pt>
    <dgm:pt modelId="{AAE13C18-A317-46AC-B3E5-1AFBC9AA0C52}" type="pres">
      <dgm:prSet presAssocID="{835B017A-3B12-4992-BFD4-01AD12BF578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F9C17-6774-464C-899B-759FC7B7914E}" srcId="{DE82C96F-76E4-4316-A0C0-9D86AC08412C}" destId="{835B017A-3B12-4992-BFD4-01AD12BF5785}" srcOrd="1" destOrd="0" parTransId="{2D36CB5C-D661-4087-A82A-A74DED8135CF}" sibTransId="{0CB4217B-3033-4A11-9029-C13A58626CBC}"/>
    <dgm:cxn modelId="{0656D3A2-C7A4-4CD7-AFED-0EF2877BC2CF}" type="presOf" srcId="{549E6546-837F-4AED-B9B3-475FB0B01A70}" destId="{4282DBAF-481B-4FA6-8F6B-C71252CB3C5C}" srcOrd="0" destOrd="0" presId="urn:microsoft.com/office/officeart/2005/8/layout/arrow4"/>
    <dgm:cxn modelId="{637E61EC-F066-4BB0-9C19-BFA6A7AA90A1}" type="presOf" srcId="{835B017A-3B12-4992-BFD4-01AD12BF5785}" destId="{AAE13C18-A317-46AC-B3E5-1AFBC9AA0C52}" srcOrd="0" destOrd="0" presId="urn:microsoft.com/office/officeart/2005/8/layout/arrow4"/>
    <dgm:cxn modelId="{FC451E27-0E7F-4CBF-94BA-285119E130F1}" type="presOf" srcId="{DE82C96F-76E4-4316-A0C0-9D86AC08412C}" destId="{126B77EB-9C08-4201-8BEE-4C38EC40AC77}" srcOrd="0" destOrd="0" presId="urn:microsoft.com/office/officeart/2005/8/layout/arrow4"/>
    <dgm:cxn modelId="{557D07E5-1599-4C53-9618-D7DB39159D64}" srcId="{DE82C96F-76E4-4316-A0C0-9D86AC08412C}" destId="{549E6546-837F-4AED-B9B3-475FB0B01A70}" srcOrd="0" destOrd="0" parTransId="{75BE82C9-ECB3-4EE3-A3C4-DB81DA7D8F23}" sibTransId="{3F708080-E242-4171-AD76-032262FBABDF}"/>
    <dgm:cxn modelId="{AFEFE6CA-2DE3-4D63-A059-DFF25CC2D32A}" type="presParOf" srcId="{126B77EB-9C08-4201-8BEE-4C38EC40AC77}" destId="{781BB4C7-AF3D-4E0C-96C7-B3470135376B}" srcOrd="0" destOrd="0" presId="urn:microsoft.com/office/officeart/2005/8/layout/arrow4"/>
    <dgm:cxn modelId="{4C5BA9E0-F026-4C39-B21A-84D597ECE9B3}" type="presParOf" srcId="{126B77EB-9C08-4201-8BEE-4C38EC40AC77}" destId="{4282DBAF-481B-4FA6-8F6B-C71252CB3C5C}" srcOrd="1" destOrd="0" presId="urn:microsoft.com/office/officeart/2005/8/layout/arrow4"/>
    <dgm:cxn modelId="{F70241FB-D110-4515-9AEB-642195669AD2}" type="presParOf" srcId="{126B77EB-9C08-4201-8BEE-4C38EC40AC77}" destId="{817442E8-4452-483C-83C0-AFA9A5FE5D43}" srcOrd="2" destOrd="0" presId="urn:microsoft.com/office/officeart/2005/8/layout/arrow4"/>
    <dgm:cxn modelId="{A49916BF-19AE-4CFE-928D-5C618E9F1C20}" type="presParOf" srcId="{126B77EB-9C08-4201-8BEE-4C38EC40AC77}" destId="{AAE13C18-A317-46AC-B3E5-1AFBC9AA0C5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82C96F-76E4-4316-A0C0-9D86AC08412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9E6546-837F-4AED-B9B3-475FB0B01A70}">
      <dgm:prSet phldrT="[Text]"/>
      <dgm:spPr/>
      <dgm:t>
        <a:bodyPr/>
        <a:lstStyle/>
        <a:p>
          <a:r>
            <a:rPr lang="en-US" dirty="0" smtClean="0"/>
            <a:t> </a:t>
          </a:r>
        </a:p>
        <a:p>
          <a:endParaRPr lang="en-US" dirty="0"/>
        </a:p>
      </dgm:t>
    </dgm:pt>
    <dgm:pt modelId="{75BE82C9-ECB3-4EE3-A3C4-DB81DA7D8F23}" type="parTrans" cxnId="{557D07E5-1599-4C53-9618-D7DB39159D64}">
      <dgm:prSet/>
      <dgm:spPr/>
      <dgm:t>
        <a:bodyPr/>
        <a:lstStyle/>
        <a:p>
          <a:endParaRPr lang="en-US"/>
        </a:p>
      </dgm:t>
    </dgm:pt>
    <dgm:pt modelId="{3F708080-E242-4171-AD76-032262FBABDF}" type="sibTrans" cxnId="{557D07E5-1599-4C53-9618-D7DB39159D64}">
      <dgm:prSet/>
      <dgm:spPr/>
      <dgm:t>
        <a:bodyPr/>
        <a:lstStyle/>
        <a:p>
          <a:endParaRPr lang="en-US"/>
        </a:p>
      </dgm:t>
    </dgm:pt>
    <dgm:pt modelId="{835B017A-3B12-4992-BFD4-01AD12BF5785}">
      <dgm:prSet phldrT="[Text]"/>
      <dgm:spPr/>
      <dgm:t>
        <a:bodyPr/>
        <a:lstStyle/>
        <a:p>
          <a:r>
            <a:rPr lang="en-US" dirty="0" smtClean="0"/>
            <a:t>     </a:t>
          </a:r>
          <a:endParaRPr lang="en-US" dirty="0"/>
        </a:p>
      </dgm:t>
    </dgm:pt>
    <dgm:pt modelId="{0CB4217B-3033-4A11-9029-C13A58626CBC}" type="sibTrans" cxnId="{8E0F9C17-6774-464C-899B-759FC7B7914E}">
      <dgm:prSet/>
      <dgm:spPr/>
      <dgm:t>
        <a:bodyPr/>
        <a:lstStyle/>
        <a:p>
          <a:endParaRPr lang="en-US"/>
        </a:p>
      </dgm:t>
    </dgm:pt>
    <dgm:pt modelId="{2D36CB5C-D661-4087-A82A-A74DED8135CF}" type="parTrans" cxnId="{8E0F9C17-6774-464C-899B-759FC7B7914E}">
      <dgm:prSet/>
      <dgm:spPr/>
      <dgm:t>
        <a:bodyPr/>
        <a:lstStyle/>
        <a:p>
          <a:endParaRPr lang="en-US"/>
        </a:p>
      </dgm:t>
    </dgm:pt>
    <dgm:pt modelId="{126B77EB-9C08-4201-8BEE-4C38EC40AC77}" type="pres">
      <dgm:prSet presAssocID="{DE82C96F-76E4-4316-A0C0-9D86AC08412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BB4C7-AF3D-4E0C-96C7-B3470135376B}" type="pres">
      <dgm:prSet presAssocID="{549E6546-837F-4AED-B9B3-475FB0B01A70}" presName="upArrow" presStyleLbl="node1" presStyleIdx="0" presStyleCnt="2" custAng="2223610" custScaleX="69293" custLinFactX="92242" custLinFactNeighborX="100000" custLinFactNeighborY="-7610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4282DBAF-481B-4FA6-8F6B-C71252CB3C5C}" type="pres">
      <dgm:prSet presAssocID="{549E6546-837F-4AED-B9B3-475FB0B01A70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442E8-4452-483C-83C0-AFA9A5FE5D43}" type="pres">
      <dgm:prSet presAssocID="{835B017A-3B12-4992-BFD4-01AD12BF5785}" presName="downArrow" presStyleLbl="node1" presStyleIdx="1" presStyleCnt="2" custAng="2185239" custScaleX="65682" custLinFactNeighborX="20951" custLinFactNeighborY="7088"/>
      <dgm:spPr>
        <a:solidFill>
          <a:schemeClr val="tx1">
            <a:lumMod val="75000"/>
            <a:lumOff val="25000"/>
          </a:schemeClr>
        </a:solidFill>
      </dgm:spPr>
    </dgm:pt>
    <dgm:pt modelId="{AAE13C18-A317-46AC-B3E5-1AFBC9AA0C52}" type="pres">
      <dgm:prSet presAssocID="{835B017A-3B12-4992-BFD4-01AD12BF578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F9C17-6774-464C-899B-759FC7B7914E}" srcId="{DE82C96F-76E4-4316-A0C0-9D86AC08412C}" destId="{835B017A-3B12-4992-BFD4-01AD12BF5785}" srcOrd="1" destOrd="0" parTransId="{2D36CB5C-D661-4087-A82A-A74DED8135CF}" sibTransId="{0CB4217B-3033-4A11-9029-C13A58626CBC}"/>
    <dgm:cxn modelId="{0656D3A2-C7A4-4CD7-AFED-0EF2877BC2CF}" type="presOf" srcId="{549E6546-837F-4AED-B9B3-475FB0B01A70}" destId="{4282DBAF-481B-4FA6-8F6B-C71252CB3C5C}" srcOrd="0" destOrd="0" presId="urn:microsoft.com/office/officeart/2005/8/layout/arrow4"/>
    <dgm:cxn modelId="{637E61EC-F066-4BB0-9C19-BFA6A7AA90A1}" type="presOf" srcId="{835B017A-3B12-4992-BFD4-01AD12BF5785}" destId="{AAE13C18-A317-46AC-B3E5-1AFBC9AA0C52}" srcOrd="0" destOrd="0" presId="urn:microsoft.com/office/officeart/2005/8/layout/arrow4"/>
    <dgm:cxn modelId="{FC451E27-0E7F-4CBF-94BA-285119E130F1}" type="presOf" srcId="{DE82C96F-76E4-4316-A0C0-9D86AC08412C}" destId="{126B77EB-9C08-4201-8BEE-4C38EC40AC77}" srcOrd="0" destOrd="0" presId="urn:microsoft.com/office/officeart/2005/8/layout/arrow4"/>
    <dgm:cxn modelId="{557D07E5-1599-4C53-9618-D7DB39159D64}" srcId="{DE82C96F-76E4-4316-A0C0-9D86AC08412C}" destId="{549E6546-837F-4AED-B9B3-475FB0B01A70}" srcOrd="0" destOrd="0" parTransId="{75BE82C9-ECB3-4EE3-A3C4-DB81DA7D8F23}" sibTransId="{3F708080-E242-4171-AD76-032262FBABDF}"/>
    <dgm:cxn modelId="{AFEFE6CA-2DE3-4D63-A059-DFF25CC2D32A}" type="presParOf" srcId="{126B77EB-9C08-4201-8BEE-4C38EC40AC77}" destId="{781BB4C7-AF3D-4E0C-96C7-B3470135376B}" srcOrd="0" destOrd="0" presId="urn:microsoft.com/office/officeart/2005/8/layout/arrow4"/>
    <dgm:cxn modelId="{4C5BA9E0-F026-4C39-B21A-84D597ECE9B3}" type="presParOf" srcId="{126B77EB-9C08-4201-8BEE-4C38EC40AC77}" destId="{4282DBAF-481B-4FA6-8F6B-C71252CB3C5C}" srcOrd="1" destOrd="0" presId="urn:microsoft.com/office/officeart/2005/8/layout/arrow4"/>
    <dgm:cxn modelId="{F70241FB-D110-4515-9AEB-642195669AD2}" type="presParOf" srcId="{126B77EB-9C08-4201-8BEE-4C38EC40AC77}" destId="{817442E8-4452-483C-83C0-AFA9A5FE5D43}" srcOrd="2" destOrd="0" presId="urn:microsoft.com/office/officeart/2005/8/layout/arrow4"/>
    <dgm:cxn modelId="{A49916BF-19AE-4CFE-928D-5C618E9F1C20}" type="presParOf" srcId="{126B77EB-9C08-4201-8BEE-4C38EC40AC77}" destId="{AAE13C18-A317-46AC-B3E5-1AFBC9AA0C5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82C96F-76E4-4316-A0C0-9D86AC08412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9E6546-837F-4AED-B9B3-475FB0B01A70}">
      <dgm:prSet phldrT="[Text]"/>
      <dgm:spPr/>
      <dgm:t>
        <a:bodyPr/>
        <a:lstStyle/>
        <a:p>
          <a:r>
            <a:rPr lang="en-US" dirty="0" smtClean="0"/>
            <a:t> </a:t>
          </a:r>
        </a:p>
        <a:p>
          <a:endParaRPr lang="en-US" dirty="0"/>
        </a:p>
      </dgm:t>
    </dgm:pt>
    <dgm:pt modelId="{75BE82C9-ECB3-4EE3-A3C4-DB81DA7D8F23}" type="parTrans" cxnId="{557D07E5-1599-4C53-9618-D7DB39159D64}">
      <dgm:prSet/>
      <dgm:spPr/>
      <dgm:t>
        <a:bodyPr/>
        <a:lstStyle/>
        <a:p>
          <a:endParaRPr lang="en-US"/>
        </a:p>
      </dgm:t>
    </dgm:pt>
    <dgm:pt modelId="{3F708080-E242-4171-AD76-032262FBABDF}" type="sibTrans" cxnId="{557D07E5-1599-4C53-9618-D7DB39159D64}">
      <dgm:prSet/>
      <dgm:spPr/>
      <dgm:t>
        <a:bodyPr/>
        <a:lstStyle/>
        <a:p>
          <a:endParaRPr lang="en-US"/>
        </a:p>
      </dgm:t>
    </dgm:pt>
    <dgm:pt modelId="{835B017A-3B12-4992-BFD4-01AD12BF5785}">
      <dgm:prSet phldrT="[Text]"/>
      <dgm:spPr/>
      <dgm:t>
        <a:bodyPr/>
        <a:lstStyle/>
        <a:p>
          <a:r>
            <a:rPr lang="en-US" dirty="0" smtClean="0"/>
            <a:t>     </a:t>
          </a:r>
          <a:endParaRPr lang="en-US" dirty="0"/>
        </a:p>
      </dgm:t>
    </dgm:pt>
    <dgm:pt modelId="{0CB4217B-3033-4A11-9029-C13A58626CBC}" type="sibTrans" cxnId="{8E0F9C17-6774-464C-899B-759FC7B7914E}">
      <dgm:prSet/>
      <dgm:spPr/>
      <dgm:t>
        <a:bodyPr/>
        <a:lstStyle/>
        <a:p>
          <a:endParaRPr lang="en-US"/>
        </a:p>
      </dgm:t>
    </dgm:pt>
    <dgm:pt modelId="{2D36CB5C-D661-4087-A82A-A74DED8135CF}" type="parTrans" cxnId="{8E0F9C17-6774-464C-899B-759FC7B7914E}">
      <dgm:prSet/>
      <dgm:spPr/>
      <dgm:t>
        <a:bodyPr/>
        <a:lstStyle/>
        <a:p>
          <a:endParaRPr lang="en-US"/>
        </a:p>
      </dgm:t>
    </dgm:pt>
    <dgm:pt modelId="{126B77EB-9C08-4201-8BEE-4C38EC40AC77}" type="pres">
      <dgm:prSet presAssocID="{DE82C96F-76E4-4316-A0C0-9D86AC08412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BB4C7-AF3D-4E0C-96C7-B3470135376B}" type="pres">
      <dgm:prSet presAssocID="{549E6546-837F-4AED-B9B3-475FB0B01A70}" presName="upArrow" presStyleLbl="node1" presStyleIdx="0" presStyleCnt="2" custAng="2223610" custScaleX="69293" custLinFactX="92242" custLinFactNeighborX="100000" custLinFactNeighborY="-7610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4282DBAF-481B-4FA6-8F6B-C71252CB3C5C}" type="pres">
      <dgm:prSet presAssocID="{549E6546-837F-4AED-B9B3-475FB0B01A70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442E8-4452-483C-83C0-AFA9A5FE5D43}" type="pres">
      <dgm:prSet presAssocID="{835B017A-3B12-4992-BFD4-01AD12BF5785}" presName="downArrow" presStyleLbl="node1" presStyleIdx="1" presStyleCnt="2" custAng="2185239" custScaleX="65682" custLinFactNeighborX="20951" custLinFactNeighborY="7088"/>
      <dgm:spPr>
        <a:solidFill>
          <a:schemeClr val="tx1">
            <a:lumMod val="75000"/>
            <a:lumOff val="25000"/>
          </a:schemeClr>
        </a:solidFill>
      </dgm:spPr>
    </dgm:pt>
    <dgm:pt modelId="{AAE13C18-A317-46AC-B3E5-1AFBC9AA0C52}" type="pres">
      <dgm:prSet presAssocID="{835B017A-3B12-4992-BFD4-01AD12BF578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F9C17-6774-464C-899B-759FC7B7914E}" srcId="{DE82C96F-76E4-4316-A0C0-9D86AC08412C}" destId="{835B017A-3B12-4992-BFD4-01AD12BF5785}" srcOrd="1" destOrd="0" parTransId="{2D36CB5C-D661-4087-A82A-A74DED8135CF}" sibTransId="{0CB4217B-3033-4A11-9029-C13A58626CBC}"/>
    <dgm:cxn modelId="{0656D3A2-C7A4-4CD7-AFED-0EF2877BC2CF}" type="presOf" srcId="{549E6546-837F-4AED-B9B3-475FB0B01A70}" destId="{4282DBAF-481B-4FA6-8F6B-C71252CB3C5C}" srcOrd="0" destOrd="0" presId="urn:microsoft.com/office/officeart/2005/8/layout/arrow4"/>
    <dgm:cxn modelId="{637E61EC-F066-4BB0-9C19-BFA6A7AA90A1}" type="presOf" srcId="{835B017A-3B12-4992-BFD4-01AD12BF5785}" destId="{AAE13C18-A317-46AC-B3E5-1AFBC9AA0C52}" srcOrd="0" destOrd="0" presId="urn:microsoft.com/office/officeart/2005/8/layout/arrow4"/>
    <dgm:cxn modelId="{FC451E27-0E7F-4CBF-94BA-285119E130F1}" type="presOf" srcId="{DE82C96F-76E4-4316-A0C0-9D86AC08412C}" destId="{126B77EB-9C08-4201-8BEE-4C38EC40AC77}" srcOrd="0" destOrd="0" presId="urn:microsoft.com/office/officeart/2005/8/layout/arrow4"/>
    <dgm:cxn modelId="{557D07E5-1599-4C53-9618-D7DB39159D64}" srcId="{DE82C96F-76E4-4316-A0C0-9D86AC08412C}" destId="{549E6546-837F-4AED-B9B3-475FB0B01A70}" srcOrd="0" destOrd="0" parTransId="{75BE82C9-ECB3-4EE3-A3C4-DB81DA7D8F23}" sibTransId="{3F708080-E242-4171-AD76-032262FBABDF}"/>
    <dgm:cxn modelId="{AFEFE6CA-2DE3-4D63-A059-DFF25CC2D32A}" type="presParOf" srcId="{126B77EB-9C08-4201-8BEE-4C38EC40AC77}" destId="{781BB4C7-AF3D-4E0C-96C7-B3470135376B}" srcOrd="0" destOrd="0" presId="urn:microsoft.com/office/officeart/2005/8/layout/arrow4"/>
    <dgm:cxn modelId="{4C5BA9E0-F026-4C39-B21A-84D597ECE9B3}" type="presParOf" srcId="{126B77EB-9C08-4201-8BEE-4C38EC40AC77}" destId="{4282DBAF-481B-4FA6-8F6B-C71252CB3C5C}" srcOrd="1" destOrd="0" presId="urn:microsoft.com/office/officeart/2005/8/layout/arrow4"/>
    <dgm:cxn modelId="{F70241FB-D110-4515-9AEB-642195669AD2}" type="presParOf" srcId="{126B77EB-9C08-4201-8BEE-4C38EC40AC77}" destId="{817442E8-4452-483C-83C0-AFA9A5FE5D43}" srcOrd="2" destOrd="0" presId="urn:microsoft.com/office/officeart/2005/8/layout/arrow4"/>
    <dgm:cxn modelId="{A49916BF-19AE-4CFE-928D-5C618E9F1C20}" type="presParOf" srcId="{126B77EB-9C08-4201-8BEE-4C38EC40AC77}" destId="{AAE13C18-A317-46AC-B3E5-1AFBC9AA0C5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82C96F-76E4-4316-A0C0-9D86AC08412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9E6546-837F-4AED-B9B3-475FB0B01A70}">
      <dgm:prSet phldrT="[Text]"/>
      <dgm:spPr/>
      <dgm:t>
        <a:bodyPr/>
        <a:lstStyle/>
        <a:p>
          <a:r>
            <a:rPr lang="en-US" dirty="0" smtClean="0"/>
            <a:t> </a:t>
          </a:r>
        </a:p>
        <a:p>
          <a:endParaRPr lang="en-US" dirty="0"/>
        </a:p>
      </dgm:t>
    </dgm:pt>
    <dgm:pt modelId="{75BE82C9-ECB3-4EE3-A3C4-DB81DA7D8F23}" type="parTrans" cxnId="{557D07E5-1599-4C53-9618-D7DB39159D64}">
      <dgm:prSet/>
      <dgm:spPr/>
      <dgm:t>
        <a:bodyPr/>
        <a:lstStyle/>
        <a:p>
          <a:endParaRPr lang="en-US"/>
        </a:p>
      </dgm:t>
    </dgm:pt>
    <dgm:pt modelId="{3F708080-E242-4171-AD76-032262FBABDF}" type="sibTrans" cxnId="{557D07E5-1599-4C53-9618-D7DB39159D64}">
      <dgm:prSet/>
      <dgm:spPr/>
      <dgm:t>
        <a:bodyPr/>
        <a:lstStyle/>
        <a:p>
          <a:endParaRPr lang="en-US"/>
        </a:p>
      </dgm:t>
    </dgm:pt>
    <dgm:pt modelId="{835B017A-3B12-4992-BFD4-01AD12BF5785}">
      <dgm:prSet phldrT="[Text]"/>
      <dgm:spPr/>
      <dgm:t>
        <a:bodyPr/>
        <a:lstStyle/>
        <a:p>
          <a:r>
            <a:rPr lang="en-US" dirty="0" smtClean="0"/>
            <a:t>     </a:t>
          </a:r>
          <a:endParaRPr lang="en-US" dirty="0"/>
        </a:p>
      </dgm:t>
    </dgm:pt>
    <dgm:pt modelId="{0CB4217B-3033-4A11-9029-C13A58626CBC}" type="sibTrans" cxnId="{8E0F9C17-6774-464C-899B-759FC7B7914E}">
      <dgm:prSet/>
      <dgm:spPr/>
      <dgm:t>
        <a:bodyPr/>
        <a:lstStyle/>
        <a:p>
          <a:endParaRPr lang="en-US"/>
        </a:p>
      </dgm:t>
    </dgm:pt>
    <dgm:pt modelId="{2D36CB5C-D661-4087-A82A-A74DED8135CF}" type="parTrans" cxnId="{8E0F9C17-6774-464C-899B-759FC7B7914E}">
      <dgm:prSet/>
      <dgm:spPr/>
      <dgm:t>
        <a:bodyPr/>
        <a:lstStyle/>
        <a:p>
          <a:endParaRPr lang="en-US"/>
        </a:p>
      </dgm:t>
    </dgm:pt>
    <dgm:pt modelId="{126B77EB-9C08-4201-8BEE-4C38EC40AC77}" type="pres">
      <dgm:prSet presAssocID="{DE82C96F-76E4-4316-A0C0-9D86AC08412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BB4C7-AF3D-4E0C-96C7-B3470135376B}" type="pres">
      <dgm:prSet presAssocID="{549E6546-837F-4AED-B9B3-475FB0B01A70}" presName="upArrow" presStyleLbl="node1" presStyleIdx="0" presStyleCnt="2" custAng="2223610" custScaleX="69293" custLinFactX="92242" custLinFactNeighborX="100000" custLinFactNeighborY="-7610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4282DBAF-481B-4FA6-8F6B-C71252CB3C5C}" type="pres">
      <dgm:prSet presAssocID="{549E6546-837F-4AED-B9B3-475FB0B01A70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442E8-4452-483C-83C0-AFA9A5FE5D43}" type="pres">
      <dgm:prSet presAssocID="{835B017A-3B12-4992-BFD4-01AD12BF5785}" presName="downArrow" presStyleLbl="node1" presStyleIdx="1" presStyleCnt="2" custAng="2185239" custScaleX="65682" custLinFactNeighborX="20951" custLinFactNeighborY="7088"/>
      <dgm:spPr>
        <a:solidFill>
          <a:schemeClr val="tx1">
            <a:lumMod val="75000"/>
            <a:lumOff val="25000"/>
          </a:schemeClr>
        </a:solidFill>
      </dgm:spPr>
    </dgm:pt>
    <dgm:pt modelId="{AAE13C18-A317-46AC-B3E5-1AFBC9AA0C52}" type="pres">
      <dgm:prSet presAssocID="{835B017A-3B12-4992-BFD4-01AD12BF578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F9C17-6774-464C-899B-759FC7B7914E}" srcId="{DE82C96F-76E4-4316-A0C0-9D86AC08412C}" destId="{835B017A-3B12-4992-BFD4-01AD12BF5785}" srcOrd="1" destOrd="0" parTransId="{2D36CB5C-D661-4087-A82A-A74DED8135CF}" sibTransId="{0CB4217B-3033-4A11-9029-C13A58626CBC}"/>
    <dgm:cxn modelId="{0656D3A2-C7A4-4CD7-AFED-0EF2877BC2CF}" type="presOf" srcId="{549E6546-837F-4AED-B9B3-475FB0B01A70}" destId="{4282DBAF-481B-4FA6-8F6B-C71252CB3C5C}" srcOrd="0" destOrd="0" presId="urn:microsoft.com/office/officeart/2005/8/layout/arrow4"/>
    <dgm:cxn modelId="{637E61EC-F066-4BB0-9C19-BFA6A7AA90A1}" type="presOf" srcId="{835B017A-3B12-4992-BFD4-01AD12BF5785}" destId="{AAE13C18-A317-46AC-B3E5-1AFBC9AA0C52}" srcOrd="0" destOrd="0" presId="urn:microsoft.com/office/officeart/2005/8/layout/arrow4"/>
    <dgm:cxn modelId="{FC451E27-0E7F-4CBF-94BA-285119E130F1}" type="presOf" srcId="{DE82C96F-76E4-4316-A0C0-9D86AC08412C}" destId="{126B77EB-9C08-4201-8BEE-4C38EC40AC77}" srcOrd="0" destOrd="0" presId="urn:microsoft.com/office/officeart/2005/8/layout/arrow4"/>
    <dgm:cxn modelId="{557D07E5-1599-4C53-9618-D7DB39159D64}" srcId="{DE82C96F-76E4-4316-A0C0-9D86AC08412C}" destId="{549E6546-837F-4AED-B9B3-475FB0B01A70}" srcOrd="0" destOrd="0" parTransId="{75BE82C9-ECB3-4EE3-A3C4-DB81DA7D8F23}" sibTransId="{3F708080-E242-4171-AD76-032262FBABDF}"/>
    <dgm:cxn modelId="{AFEFE6CA-2DE3-4D63-A059-DFF25CC2D32A}" type="presParOf" srcId="{126B77EB-9C08-4201-8BEE-4C38EC40AC77}" destId="{781BB4C7-AF3D-4E0C-96C7-B3470135376B}" srcOrd="0" destOrd="0" presId="urn:microsoft.com/office/officeart/2005/8/layout/arrow4"/>
    <dgm:cxn modelId="{4C5BA9E0-F026-4C39-B21A-84D597ECE9B3}" type="presParOf" srcId="{126B77EB-9C08-4201-8BEE-4C38EC40AC77}" destId="{4282DBAF-481B-4FA6-8F6B-C71252CB3C5C}" srcOrd="1" destOrd="0" presId="urn:microsoft.com/office/officeart/2005/8/layout/arrow4"/>
    <dgm:cxn modelId="{F70241FB-D110-4515-9AEB-642195669AD2}" type="presParOf" srcId="{126B77EB-9C08-4201-8BEE-4C38EC40AC77}" destId="{817442E8-4452-483C-83C0-AFA9A5FE5D43}" srcOrd="2" destOrd="0" presId="urn:microsoft.com/office/officeart/2005/8/layout/arrow4"/>
    <dgm:cxn modelId="{A49916BF-19AE-4CFE-928D-5C618E9F1C20}" type="presParOf" srcId="{126B77EB-9C08-4201-8BEE-4C38EC40AC77}" destId="{AAE13C18-A317-46AC-B3E5-1AFBC9AA0C5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82C96F-76E4-4316-A0C0-9D86AC08412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9E6546-837F-4AED-B9B3-475FB0B01A70}">
      <dgm:prSet phldrT="[Text]"/>
      <dgm:spPr/>
      <dgm:t>
        <a:bodyPr/>
        <a:lstStyle/>
        <a:p>
          <a:r>
            <a:rPr lang="en-US" dirty="0" smtClean="0"/>
            <a:t> </a:t>
          </a:r>
        </a:p>
        <a:p>
          <a:endParaRPr lang="en-US" dirty="0"/>
        </a:p>
      </dgm:t>
    </dgm:pt>
    <dgm:pt modelId="{75BE82C9-ECB3-4EE3-A3C4-DB81DA7D8F23}" type="parTrans" cxnId="{557D07E5-1599-4C53-9618-D7DB39159D64}">
      <dgm:prSet/>
      <dgm:spPr/>
      <dgm:t>
        <a:bodyPr/>
        <a:lstStyle/>
        <a:p>
          <a:endParaRPr lang="en-US"/>
        </a:p>
      </dgm:t>
    </dgm:pt>
    <dgm:pt modelId="{3F708080-E242-4171-AD76-032262FBABDF}" type="sibTrans" cxnId="{557D07E5-1599-4C53-9618-D7DB39159D64}">
      <dgm:prSet/>
      <dgm:spPr/>
      <dgm:t>
        <a:bodyPr/>
        <a:lstStyle/>
        <a:p>
          <a:endParaRPr lang="en-US"/>
        </a:p>
      </dgm:t>
    </dgm:pt>
    <dgm:pt modelId="{835B017A-3B12-4992-BFD4-01AD12BF5785}">
      <dgm:prSet phldrT="[Text]"/>
      <dgm:spPr/>
      <dgm:t>
        <a:bodyPr/>
        <a:lstStyle/>
        <a:p>
          <a:r>
            <a:rPr lang="en-US" dirty="0" smtClean="0"/>
            <a:t>     </a:t>
          </a:r>
          <a:endParaRPr lang="en-US" dirty="0"/>
        </a:p>
      </dgm:t>
    </dgm:pt>
    <dgm:pt modelId="{0CB4217B-3033-4A11-9029-C13A58626CBC}" type="sibTrans" cxnId="{8E0F9C17-6774-464C-899B-759FC7B7914E}">
      <dgm:prSet/>
      <dgm:spPr/>
      <dgm:t>
        <a:bodyPr/>
        <a:lstStyle/>
        <a:p>
          <a:endParaRPr lang="en-US"/>
        </a:p>
      </dgm:t>
    </dgm:pt>
    <dgm:pt modelId="{2D36CB5C-D661-4087-A82A-A74DED8135CF}" type="parTrans" cxnId="{8E0F9C17-6774-464C-899B-759FC7B7914E}">
      <dgm:prSet/>
      <dgm:spPr/>
      <dgm:t>
        <a:bodyPr/>
        <a:lstStyle/>
        <a:p>
          <a:endParaRPr lang="en-US"/>
        </a:p>
      </dgm:t>
    </dgm:pt>
    <dgm:pt modelId="{126B77EB-9C08-4201-8BEE-4C38EC40AC77}" type="pres">
      <dgm:prSet presAssocID="{DE82C96F-76E4-4316-A0C0-9D86AC08412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BB4C7-AF3D-4E0C-96C7-B3470135376B}" type="pres">
      <dgm:prSet presAssocID="{549E6546-837F-4AED-B9B3-475FB0B01A70}" presName="upArrow" presStyleLbl="node1" presStyleIdx="0" presStyleCnt="2" custAng="2223610" custScaleX="69293" custLinFactX="92242" custLinFactNeighborX="100000" custLinFactNeighborY="-7610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4282DBAF-481B-4FA6-8F6B-C71252CB3C5C}" type="pres">
      <dgm:prSet presAssocID="{549E6546-837F-4AED-B9B3-475FB0B01A70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442E8-4452-483C-83C0-AFA9A5FE5D43}" type="pres">
      <dgm:prSet presAssocID="{835B017A-3B12-4992-BFD4-01AD12BF5785}" presName="downArrow" presStyleLbl="node1" presStyleIdx="1" presStyleCnt="2" custAng="2185239" custScaleX="65682" custLinFactNeighborX="20951" custLinFactNeighborY="7088"/>
      <dgm:spPr>
        <a:solidFill>
          <a:schemeClr val="tx1">
            <a:lumMod val="75000"/>
            <a:lumOff val="25000"/>
          </a:schemeClr>
        </a:solidFill>
      </dgm:spPr>
    </dgm:pt>
    <dgm:pt modelId="{AAE13C18-A317-46AC-B3E5-1AFBC9AA0C52}" type="pres">
      <dgm:prSet presAssocID="{835B017A-3B12-4992-BFD4-01AD12BF578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F9C17-6774-464C-899B-759FC7B7914E}" srcId="{DE82C96F-76E4-4316-A0C0-9D86AC08412C}" destId="{835B017A-3B12-4992-BFD4-01AD12BF5785}" srcOrd="1" destOrd="0" parTransId="{2D36CB5C-D661-4087-A82A-A74DED8135CF}" sibTransId="{0CB4217B-3033-4A11-9029-C13A58626CBC}"/>
    <dgm:cxn modelId="{0656D3A2-C7A4-4CD7-AFED-0EF2877BC2CF}" type="presOf" srcId="{549E6546-837F-4AED-B9B3-475FB0B01A70}" destId="{4282DBAF-481B-4FA6-8F6B-C71252CB3C5C}" srcOrd="0" destOrd="0" presId="urn:microsoft.com/office/officeart/2005/8/layout/arrow4"/>
    <dgm:cxn modelId="{637E61EC-F066-4BB0-9C19-BFA6A7AA90A1}" type="presOf" srcId="{835B017A-3B12-4992-BFD4-01AD12BF5785}" destId="{AAE13C18-A317-46AC-B3E5-1AFBC9AA0C52}" srcOrd="0" destOrd="0" presId="urn:microsoft.com/office/officeart/2005/8/layout/arrow4"/>
    <dgm:cxn modelId="{FC451E27-0E7F-4CBF-94BA-285119E130F1}" type="presOf" srcId="{DE82C96F-76E4-4316-A0C0-9D86AC08412C}" destId="{126B77EB-9C08-4201-8BEE-4C38EC40AC77}" srcOrd="0" destOrd="0" presId="urn:microsoft.com/office/officeart/2005/8/layout/arrow4"/>
    <dgm:cxn modelId="{557D07E5-1599-4C53-9618-D7DB39159D64}" srcId="{DE82C96F-76E4-4316-A0C0-9D86AC08412C}" destId="{549E6546-837F-4AED-B9B3-475FB0B01A70}" srcOrd="0" destOrd="0" parTransId="{75BE82C9-ECB3-4EE3-A3C4-DB81DA7D8F23}" sibTransId="{3F708080-E242-4171-AD76-032262FBABDF}"/>
    <dgm:cxn modelId="{AFEFE6CA-2DE3-4D63-A059-DFF25CC2D32A}" type="presParOf" srcId="{126B77EB-9C08-4201-8BEE-4C38EC40AC77}" destId="{781BB4C7-AF3D-4E0C-96C7-B3470135376B}" srcOrd="0" destOrd="0" presId="urn:microsoft.com/office/officeart/2005/8/layout/arrow4"/>
    <dgm:cxn modelId="{4C5BA9E0-F026-4C39-B21A-84D597ECE9B3}" type="presParOf" srcId="{126B77EB-9C08-4201-8BEE-4C38EC40AC77}" destId="{4282DBAF-481B-4FA6-8F6B-C71252CB3C5C}" srcOrd="1" destOrd="0" presId="urn:microsoft.com/office/officeart/2005/8/layout/arrow4"/>
    <dgm:cxn modelId="{F70241FB-D110-4515-9AEB-642195669AD2}" type="presParOf" srcId="{126B77EB-9C08-4201-8BEE-4C38EC40AC77}" destId="{817442E8-4452-483C-83C0-AFA9A5FE5D43}" srcOrd="2" destOrd="0" presId="urn:microsoft.com/office/officeart/2005/8/layout/arrow4"/>
    <dgm:cxn modelId="{A49916BF-19AE-4CFE-928D-5C618E9F1C20}" type="presParOf" srcId="{126B77EB-9C08-4201-8BEE-4C38EC40AC77}" destId="{AAE13C18-A317-46AC-B3E5-1AFBC9AA0C5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82C96F-76E4-4316-A0C0-9D86AC08412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9E6546-837F-4AED-B9B3-475FB0B01A70}">
      <dgm:prSet phldrT="[Text]"/>
      <dgm:spPr/>
      <dgm:t>
        <a:bodyPr/>
        <a:lstStyle/>
        <a:p>
          <a:r>
            <a:rPr lang="en-US" dirty="0" smtClean="0"/>
            <a:t> </a:t>
          </a:r>
        </a:p>
        <a:p>
          <a:endParaRPr lang="en-US" dirty="0"/>
        </a:p>
      </dgm:t>
    </dgm:pt>
    <dgm:pt modelId="{75BE82C9-ECB3-4EE3-A3C4-DB81DA7D8F23}" type="parTrans" cxnId="{557D07E5-1599-4C53-9618-D7DB39159D64}">
      <dgm:prSet/>
      <dgm:spPr/>
      <dgm:t>
        <a:bodyPr/>
        <a:lstStyle/>
        <a:p>
          <a:endParaRPr lang="en-US"/>
        </a:p>
      </dgm:t>
    </dgm:pt>
    <dgm:pt modelId="{3F708080-E242-4171-AD76-032262FBABDF}" type="sibTrans" cxnId="{557D07E5-1599-4C53-9618-D7DB39159D64}">
      <dgm:prSet/>
      <dgm:spPr/>
      <dgm:t>
        <a:bodyPr/>
        <a:lstStyle/>
        <a:p>
          <a:endParaRPr lang="en-US"/>
        </a:p>
      </dgm:t>
    </dgm:pt>
    <dgm:pt modelId="{835B017A-3B12-4992-BFD4-01AD12BF5785}">
      <dgm:prSet phldrT="[Text]"/>
      <dgm:spPr/>
      <dgm:t>
        <a:bodyPr/>
        <a:lstStyle/>
        <a:p>
          <a:r>
            <a:rPr lang="en-US" dirty="0" smtClean="0"/>
            <a:t>     </a:t>
          </a:r>
          <a:endParaRPr lang="en-US" dirty="0"/>
        </a:p>
      </dgm:t>
    </dgm:pt>
    <dgm:pt modelId="{0CB4217B-3033-4A11-9029-C13A58626CBC}" type="sibTrans" cxnId="{8E0F9C17-6774-464C-899B-759FC7B7914E}">
      <dgm:prSet/>
      <dgm:spPr/>
      <dgm:t>
        <a:bodyPr/>
        <a:lstStyle/>
        <a:p>
          <a:endParaRPr lang="en-US"/>
        </a:p>
      </dgm:t>
    </dgm:pt>
    <dgm:pt modelId="{2D36CB5C-D661-4087-A82A-A74DED8135CF}" type="parTrans" cxnId="{8E0F9C17-6774-464C-899B-759FC7B7914E}">
      <dgm:prSet/>
      <dgm:spPr/>
      <dgm:t>
        <a:bodyPr/>
        <a:lstStyle/>
        <a:p>
          <a:endParaRPr lang="en-US"/>
        </a:p>
      </dgm:t>
    </dgm:pt>
    <dgm:pt modelId="{126B77EB-9C08-4201-8BEE-4C38EC40AC77}" type="pres">
      <dgm:prSet presAssocID="{DE82C96F-76E4-4316-A0C0-9D86AC08412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BB4C7-AF3D-4E0C-96C7-B3470135376B}" type="pres">
      <dgm:prSet presAssocID="{549E6546-837F-4AED-B9B3-475FB0B01A70}" presName="upArrow" presStyleLbl="node1" presStyleIdx="0" presStyleCnt="2" custAng="2223610" custScaleX="69293" custLinFactX="92242" custLinFactNeighborX="100000" custLinFactNeighborY="-7610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4282DBAF-481B-4FA6-8F6B-C71252CB3C5C}" type="pres">
      <dgm:prSet presAssocID="{549E6546-837F-4AED-B9B3-475FB0B01A70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442E8-4452-483C-83C0-AFA9A5FE5D43}" type="pres">
      <dgm:prSet presAssocID="{835B017A-3B12-4992-BFD4-01AD12BF5785}" presName="downArrow" presStyleLbl="node1" presStyleIdx="1" presStyleCnt="2" custAng="2185239" custScaleX="65682" custLinFactNeighborX="20951" custLinFactNeighborY="7088"/>
      <dgm:spPr>
        <a:solidFill>
          <a:schemeClr val="tx1">
            <a:lumMod val="75000"/>
            <a:lumOff val="25000"/>
          </a:schemeClr>
        </a:solidFill>
      </dgm:spPr>
    </dgm:pt>
    <dgm:pt modelId="{AAE13C18-A317-46AC-B3E5-1AFBC9AA0C52}" type="pres">
      <dgm:prSet presAssocID="{835B017A-3B12-4992-BFD4-01AD12BF578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F9C17-6774-464C-899B-759FC7B7914E}" srcId="{DE82C96F-76E4-4316-A0C0-9D86AC08412C}" destId="{835B017A-3B12-4992-BFD4-01AD12BF5785}" srcOrd="1" destOrd="0" parTransId="{2D36CB5C-D661-4087-A82A-A74DED8135CF}" sibTransId="{0CB4217B-3033-4A11-9029-C13A58626CBC}"/>
    <dgm:cxn modelId="{0656D3A2-C7A4-4CD7-AFED-0EF2877BC2CF}" type="presOf" srcId="{549E6546-837F-4AED-B9B3-475FB0B01A70}" destId="{4282DBAF-481B-4FA6-8F6B-C71252CB3C5C}" srcOrd="0" destOrd="0" presId="urn:microsoft.com/office/officeart/2005/8/layout/arrow4"/>
    <dgm:cxn modelId="{637E61EC-F066-4BB0-9C19-BFA6A7AA90A1}" type="presOf" srcId="{835B017A-3B12-4992-BFD4-01AD12BF5785}" destId="{AAE13C18-A317-46AC-B3E5-1AFBC9AA0C52}" srcOrd="0" destOrd="0" presId="urn:microsoft.com/office/officeart/2005/8/layout/arrow4"/>
    <dgm:cxn modelId="{FC451E27-0E7F-4CBF-94BA-285119E130F1}" type="presOf" srcId="{DE82C96F-76E4-4316-A0C0-9D86AC08412C}" destId="{126B77EB-9C08-4201-8BEE-4C38EC40AC77}" srcOrd="0" destOrd="0" presId="urn:microsoft.com/office/officeart/2005/8/layout/arrow4"/>
    <dgm:cxn modelId="{557D07E5-1599-4C53-9618-D7DB39159D64}" srcId="{DE82C96F-76E4-4316-A0C0-9D86AC08412C}" destId="{549E6546-837F-4AED-B9B3-475FB0B01A70}" srcOrd="0" destOrd="0" parTransId="{75BE82C9-ECB3-4EE3-A3C4-DB81DA7D8F23}" sibTransId="{3F708080-E242-4171-AD76-032262FBABDF}"/>
    <dgm:cxn modelId="{AFEFE6CA-2DE3-4D63-A059-DFF25CC2D32A}" type="presParOf" srcId="{126B77EB-9C08-4201-8BEE-4C38EC40AC77}" destId="{781BB4C7-AF3D-4E0C-96C7-B3470135376B}" srcOrd="0" destOrd="0" presId="urn:microsoft.com/office/officeart/2005/8/layout/arrow4"/>
    <dgm:cxn modelId="{4C5BA9E0-F026-4C39-B21A-84D597ECE9B3}" type="presParOf" srcId="{126B77EB-9C08-4201-8BEE-4C38EC40AC77}" destId="{4282DBAF-481B-4FA6-8F6B-C71252CB3C5C}" srcOrd="1" destOrd="0" presId="urn:microsoft.com/office/officeart/2005/8/layout/arrow4"/>
    <dgm:cxn modelId="{F70241FB-D110-4515-9AEB-642195669AD2}" type="presParOf" srcId="{126B77EB-9C08-4201-8BEE-4C38EC40AC77}" destId="{817442E8-4452-483C-83C0-AFA9A5FE5D43}" srcOrd="2" destOrd="0" presId="urn:microsoft.com/office/officeart/2005/8/layout/arrow4"/>
    <dgm:cxn modelId="{A49916BF-19AE-4CFE-928D-5C618E9F1C20}" type="presParOf" srcId="{126B77EB-9C08-4201-8BEE-4C38EC40AC77}" destId="{AAE13C18-A317-46AC-B3E5-1AFBC9AA0C5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82C96F-76E4-4316-A0C0-9D86AC08412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9E6546-837F-4AED-B9B3-475FB0B01A70}">
      <dgm:prSet phldrT="[Text]"/>
      <dgm:spPr/>
      <dgm:t>
        <a:bodyPr/>
        <a:lstStyle/>
        <a:p>
          <a:r>
            <a:rPr lang="en-US" dirty="0" smtClean="0"/>
            <a:t> </a:t>
          </a:r>
        </a:p>
        <a:p>
          <a:endParaRPr lang="en-US" dirty="0"/>
        </a:p>
      </dgm:t>
    </dgm:pt>
    <dgm:pt modelId="{75BE82C9-ECB3-4EE3-A3C4-DB81DA7D8F23}" type="parTrans" cxnId="{557D07E5-1599-4C53-9618-D7DB39159D64}">
      <dgm:prSet/>
      <dgm:spPr/>
      <dgm:t>
        <a:bodyPr/>
        <a:lstStyle/>
        <a:p>
          <a:endParaRPr lang="en-US"/>
        </a:p>
      </dgm:t>
    </dgm:pt>
    <dgm:pt modelId="{3F708080-E242-4171-AD76-032262FBABDF}" type="sibTrans" cxnId="{557D07E5-1599-4C53-9618-D7DB39159D64}">
      <dgm:prSet/>
      <dgm:spPr/>
      <dgm:t>
        <a:bodyPr/>
        <a:lstStyle/>
        <a:p>
          <a:endParaRPr lang="en-US"/>
        </a:p>
      </dgm:t>
    </dgm:pt>
    <dgm:pt modelId="{835B017A-3B12-4992-BFD4-01AD12BF5785}">
      <dgm:prSet phldrT="[Text]"/>
      <dgm:spPr/>
      <dgm:t>
        <a:bodyPr/>
        <a:lstStyle/>
        <a:p>
          <a:r>
            <a:rPr lang="en-US" dirty="0" smtClean="0"/>
            <a:t>     </a:t>
          </a:r>
          <a:endParaRPr lang="en-US" dirty="0"/>
        </a:p>
      </dgm:t>
    </dgm:pt>
    <dgm:pt modelId="{0CB4217B-3033-4A11-9029-C13A58626CBC}" type="sibTrans" cxnId="{8E0F9C17-6774-464C-899B-759FC7B7914E}">
      <dgm:prSet/>
      <dgm:spPr/>
      <dgm:t>
        <a:bodyPr/>
        <a:lstStyle/>
        <a:p>
          <a:endParaRPr lang="en-US"/>
        </a:p>
      </dgm:t>
    </dgm:pt>
    <dgm:pt modelId="{2D36CB5C-D661-4087-A82A-A74DED8135CF}" type="parTrans" cxnId="{8E0F9C17-6774-464C-899B-759FC7B7914E}">
      <dgm:prSet/>
      <dgm:spPr/>
      <dgm:t>
        <a:bodyPr/>
        <a:lstStyle/>
        <a:p>
          <a:endParaRPr lang="en-US"/>
        </a:p>
      </dgm:t>
    </dgm:pt>
    <dgm:pt modelId="{126B77EB-9C08-4201-8BEE-4C38EC40AC77}" type="pres">
      <dgm:prSet presAssocID="{DE82C96F-76E4-4316-A0C0-9D86AC08412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BB4C7-AF3D-4E0C-96C7-B3470135376B}" type="pres">
      <dgm:prSet presAssocID="{549E6546-837F-4AED-B9B3-475FB0B01A70}" presName="upArrow" presStyleLbl="node1" presStyleIdx="0" presStyleCnt="2" custAng="2223610" custScaleX="69293" custLinFactX="92242" custLinFactNeighborX="100000" custLinFactNeighborY="-7610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4282DBAF-481B-4FA6-8F6B-C71252CB3C5C}" type="pres">
      <dgm:prSet presAssocID="{549E6546-837F-4AED-B9B3-475FB0B01A70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442E8-4452-483C-83C0-AFA9A5FE5D43}" type="pres">
      <dgm:prSet presAssocID="{835B017A-3B12-4992-BFD4-01AD12BF5785}" presName="downArrow" presStyleLbl="node1" presStyleIdx="1" presStyleCnt="2" custAng="2185239" custScaleX="65682" custLinFactNeighborX="20951" custLinFactNeighborY="7088"/>
      <dgm:spPr>
        <a:solidFill>
          <a:schemeClr val="tx1">
            <a:lumMod val="75000"/>
            <a:lumOff val="25000"/>
          </a:schemeClr>
        </a:solidFill>
      </dgm:spPr>
    </dgm:pt>
    <dgm:pt modelId="{AAE13C18-A317-46AC-B3E5-1AFBC9AA0C52}" type="pres">
      <dgm:prSet presAssocID="{835B017A-3B12-4992-BFD4-01AD12BF578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F9C17-6774-464C-899B-759FC7B7914E}" srcId="{DE82C96F-76E4-4316-A0C0-9D86AC08412C}" destId="{835B017A-3B12-4992-BFD4-01AD12BF5785}" srcOrd="1" destOrd="0" parTransId="{2D36CB5C-D661-4087-A82A-A74DED8135CF}" sibTransId="{0CB4217B-3033-4A11-9029-C13A58626CBC}"/>
    <dgm:cxn modelId="{0656D3A2-C7A4-4CD7-AFED-0EF2877BC2CF}" type="presOf" srcId="{549E6546-837F-4AED-B9B3-475FB0B01A70}" destId="{4282DBAF-481B-4FA6-8F6B-C71252CB3C5C}" srcOrd="0" destOrd="0" presId="urn:microsoft.com/office/officeart/2005/8/layout/arrow4"/>
    <dgm:cxn modelId="{637E61EC-F066-4BB0-9C19-BFA6A7AA90A1}" type="presOf" srcId="{835B017A-3B12-4992-BFD4-01AD12BF5785}" destId="{AAE13C18-A317-46AC-B3E5-1AFBC9AA0C52}" srcOrd="0" destOrd="0" presId="urn:microsoft.com/office/officeart/2005/8/layout/arrow4"/>
    <dgm:cxn modelId="{FC451E27-0E7F-4CBF-94BA-285119E130F1}" type="presOf" srcId="{DE82C96F-76E4-4316-A0C0-9D86AC08412C}" destId="{126B77EB-9C08-4201-8BEE-4C38EC40AC77}" srcOrd="0" destOrd="0" presId="urn:microsoft.com/office/officeart/2005/8/layout/arrow4"/>
    <dgm:cxn modelId="{557D07E5-1599-4C53-9618-D7DB39159D64}" srcId="{DE82C96F-76E4-4316-A0C0-9D86AC08412C}" destId="{549E6546-837F-4AED-B9B3-475FB0B01A70}" srcOrd="0" destOrd="0" parTransId="{75BE82C9-ECB3-4EE3-A3C4-DB81DA7D8F23}" sibTransId="{3F708080-E242-4171-AD76-032262FBABDF}"/>
    <dgm:cxn modelId="{AFEFE6CA-2DE3-4D63-A059-DFF25CC2D32A}" type="presParOf" srcId="{126B77EB-9C08-4201-8BEE-4C38EC40AC77}" destId="{781BB4C7-AF3D-4E0C-96C7-B3470135376B}" srcOrd="0" destOrd="0" presId="urn:microsoft.com/office/officeart/2005/8/layout/arrow4"/>
    <dgm:cxn modelId="{4C5BA9E0-F026-4C39-B21A-84D597ECE9B3}" type="presParOf" srcId="{126B77EB-9C08-4201-8BEE-4C38EC40AC77}" destId="{4282DBAF-481B-4FA6-8F6B-C71252CB3C5C}" srcOrd="1" destOrd="0" presId="urn:microsoft.com/office/officeart/2005/8/layout/arrow4"/>
    <dgm:cxn modelId="{F70241FB-D110-4515-9AEB-642195669AD2}" type="presParOf" srcId="{126B77EB-9C08-4201-8BEE-4C38EC40AC77}" destId="{817442E8-4452-483C-83C0-AFA9A5FE5D43}" srcOrd="2" destOrd="0" presId="urn:microsoft.com/office/officeart/2005/8/layout/arrow4"/>
    <dgm:cxn modelId="{A49916BF-19AE-4CFE-928D-5C618E9F1C20}" type="presParOf" srcId="{126B77EB-9C08-4201-8BEE-4C38EC40AC77}" destId="{AAE13C18-A317-46AC-B3E5-1AFBC9AA0C5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E82C96F-76E4-4316-A0C0-9D86AC08412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9E6546-837F-4AED-B9B3-475FB0B01A70}">
      <dgm:prSet phldrT="[Text]"/>
      <dgm:spPr/>
      <dgm:t>
        <a:bodyPr/>
        <a:lstStyle/>
        <a:p>
          <a:r>
            <a:rPr lang="en-US" dirty="0" smtClean="0"/>
            <a:t> </a:t>
          </a:r>
        </a:p>
        <a:p>
          <a:endParaRPr lang="en-US" dirty="0"/>
        </a:p>
      </dgm:t>
    </dgm:pt>
    <dgm:pt modelId="{75BE82C9-ECB3-4EE3-A3C4-DB81DA7D8F23}" type="parTrans" cxnId="{557D07E5-1599-4C53-9618-D7DB39159D64}">
      <dgm:prSet/>
      <dgm:spPr/>
      <dgm:t>
        <a:bodyPr/>
        <a:lstStyle/>
        <a:p>
          <a:endParaRPr lang="en-US"/>
        </a:p>
      </dgm:t>
    </dgm:pt>
    <dgm:pt modelId="{3F708080-E242-4171-AD76-032262FBABDF}" type="sibTrans" cxnId="{557D07E5-1599-4C53-9618-D7DB39159D64}">
      <dgm:prSet/>
      <dgm:spPr/>
      <dgm:t>
        <a:bodyPr/>
        <a:lstStyle/>
        <a:p>
          <a:endParaRPr lang="en-US"/>
        </a:p>
      </dgm:t>
    </dgm:pt>
    <dgm:pt modelId="{835B017A-3B12-4992-BFD4-01AD12BF5785}">
      <dgm:prSet phldrT="[Text]"/>
      <dgm:spPr/>
      <dgm:t>
        <a:bodyPr/>
        <a:lstStyle/>
        <a:p>
          <a:r>
            <a:rPr lang="en-US" dirty="0" smtClean="0"/>
            <a:t>     </a:t>
          </a:r>
          <a:endParaRPr lang="en-US" dirty="0"/>
        </a:p>
      </dgm:t>
    </dgm:pt>
    <dgm:pt modelId="{0CB4217B-3033-4A11-9029-C13A58626CBC}" type="sibTrans" cxnId="{8E0F9C17-6774-464C-899B-759FC7B7914E}">
      <dgm:prSet/>
      <dgm:spPr/>
      <dgm:t>
        <a:bodyPr/>
        <a:lstStyle/>
        <a:p>
          <a:endParaRPr lang="en-US"/>
        </a:p>
      </dgm:t>
    </dgm:pt>
    <dgm:pt modelId="{2D36CB5C-D661-4087-A82A-A74DED8135CF}" type="parTrans" cxnId="{8E0F9C17-6774-464C-899B-759FC7B7914E}">
      <dgm:prSet/>
      <dgm:spPr/>
      <dgm:t>
        <a:bodyPr/>
        <a:lstStyle/>
        <a:p>
          <a:endParaRPr lang="en-US"/>
        </a:p>
      </dgm:t>
    </dgm:pt>
    <dgm:pt modelId="{126B77EB-9C08-4201-8BEE-4C38EC40AC77}" type="pres">
      <dgm:prSet presAssocID="{DE82C96F-76E4-4316-A0C0-9D86AC08412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BB4C7-AF3D-4E0C-96C7-B3470135376B}" type="pres">
      <dgm:prSet presAssocID="{549E6546-837F-4AED-B9B3-475FB0B01A70}" presName="upArrow" presStyleLbl="node1" presStyleIdx="0" presStyleCnt="2" custAng="2223610" custScaleX="69293" custLinFactX="92242" custLinFactNeighborX="100000" custLinFactNeighborY="-7610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4282DBAF-481B-4FA6-8F6B-C71252CB3C5C}" type="pres">
      <dgm:prSet presAssocID="{549E6546-837F-4AED-B9B3-475FB0B01A70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442E8-4452-483C-83C0-AFA9A5FE5D43}" type="pres">
      <dgm:prSet presAssocID="{835B017A-3B12-4992-BFD4-01AD12BF5785}" presName="downArrow" presStyleLbl="node1" presStyleIdx="1" presStyleCnt="2" custAng="2185239" custScaleX="65682" custLinFactNeighborX="20951" custLinFactNeighborY="7088"/>
      <dgm:spPr>
        <a:solidFill>
          <a:schemeClr val="tx1">
            <a:lumMod val="75000"/>
            <a:lumOff val="25000"/>
          </a:schemeClr>
        </a:solidFill>
      </dgm:spPr>
    </dgm:pt>
    <dgm:pt modelId="{AAE13C18-A317-46AC-B3E5-1AFBC9AA0C52}" type="pres">
      <dgm:prSet presAssocID="{835B017A-3B12-4992-BFD4-01AD12BF578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F9C17-6774-464C-899B-759FC7B7914E}" srcId="{DE82C96F-76E4-4316-A0C0-9D86AC08412C}" destId="{835B017A-3B12-4992-BFD4-01AD12BF5785}" srcOrd="1" destOrd="0" parTransId="{2D36CB5C-D661-4087-A82A-A74DED8135CF}" sibTransId="{0CB4217B-3033-4A11-9029-C13A58626CBC}"/>
    <dgm:cxn modelId="{0656D3A2-C7A4-4CD7-AFED-0EF2877BC2CF}" type="presOf" srcId="{549E6546-837F-4AED-B9B3-475FB0B01A70}" destId="{4282DBAF-481B-4FA6-8F6B-C71252CB3C5C}" srcOrd="0" destOrd="0" presId="urn:microsoft.com/office/officeart/2005/8/layout/arrow4"/>
    <dgm:cxn modelId="{637E61EC-F066-4BB0-9C19-BFA6A7AA90A1}" type="presOf" srcId="{835B017A-3B12-4992-BFD4-01AD12BF5785}" destId="{AAE13C18-A317-46AC-B3E5-1AFBC9AA0C52}" srcOrd="0" destOrd="0" presId="urn:microsoft.com/office/officeart/2005/8/layout/arrow4"/>
    <dgm:cxn modelId="{FC451E27-0E7F-4CBF-94BA-285119E130F1}" type="presOf" srcId="{DE82C96F-76E4-4316-A0C0-9D86AC08412C}" destId="{126B77EB-9C08-4201-8BEE-4C38EC40AC77}" srcOrd="0" destOrd="0" presId="urn:microsoft.com/office/officeart/2005/8/layout/arrow4"/>
    <dgm:cxn modelId="{557D07E5-1599-4C53-9618-D7DB39159D64}" srcId="{DE82C96F-76E4-4316-A0C0-9D86AC08412C}" destId="{549E6546-837F-4AED-B9B3-475FB0B01A70}" srcOrd="0" destOrd="0" parTransId="{75BE82C9-ECB3-4EE3-A3C4-DB81DA7D8F23}" sibTransId="{3F708080-E242-4171-AD76-032262FBABDF}"/>
    <dgm:cxn modelId="{AFEFE6CA-2DE3-4D63-A059-DFF25CC2D32A}" type="presParOf" srcId="{126B77EB-9C08-4201-8BEE-4C38EC40AC77}" destId="{781BB4C7-AF3D-4E0C-96C7-B3470135376B}" srcOrd="0" destOrd="0" presId="urn:microsoft.com/office/officeart/2005/8/layout/arrow4"/>
    <dgm:cxn modelId="{4C5BA9E0-F026-4C39-B21A-84D597ECE9B3}" type="presParOf" srcId="{126B77EB-9C08-4201-8BEE-4C38EC40AC77}" destId="{4282DBAF-481B-4FA6-8F6B-C71252CB3C5C}" srcOrd="1" destOrd="0" presId="urn:microsoft.com/office/officeart/2005/8/layout/arrow4"/>
    <dgm:cxn modelId="{F70241FB-D110-4515-9AEB-642195669AD2}" type="presParOf" srcId="{126B77EB-9C08-4201-8BEE-4C38EC40AC77}" destId="{817442E8-4452-483C-83C0-AFA9A5FE5D43}" srcOrd="2" destOrd="0" presId="urn:microsoft.com/office/officeart/2005/8/layout/arrow4"/>
    <dgm:cxn modelId="{A49916BF-19AE-4CFE-928D-5C618E9F1C20}" type="presParOf" srcId="{126B77EB-9C08-4201-8BEE-4C38EC40AC77}" destId="{AAE13C18-A317-46AC-B3E5-1AFBC9AA0C5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BB4C7-AF3D-4E0C-96C7-B3470135376B}">
      <dsp:nvSpPr>
        <dsp:cNvPr id="0" name=""/>
        <dsp:cNvSpPr/>
      </dsp:nvSpPr>
      <dsp:spPr>
        <a:xfrm rot="2223610">
          <a:off x="6028952" y="0"/>
          <a:ext cx="1929710" cy="2088642"/>
        </a:xfrm>
        <a:prstGeom prst="upArrow">
          <a:avLst/>
        </a:prstGeom>
        <a:solidFill>
          <a:srgbClr val="0070C0"/>
        </a:solidFill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4282DBAF-481B-4FA6-8F6B-C71252CB3C5C}">
      <dsp:nvSpPr>
        <dsp:cNvPr id="0" name=""/>
        <dsp:cNvSpPr/>
      </dsp:nvSpPr>
      <dsp:spPr>
        <a:xfrm>
          <a:off x="3116118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</a:t>
          </a:r>
        </a:p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3116118" y="0"/>
        <a:ext cx="5888736" cy="2088642"/>
      </dsp:txXfrm>
    </dsp:sp>
    <dsp:sp modelId="{817442E8-4452-483C-83C0-AFA9A5FE5D43}">
      <dsp:nvSpPr>
        <dsp:cNvPr id="0" name=""/>
        <dsp:cNvSpPr/>
      </dsp:nvSpPr>
      <dsp:spPr>
        <a:xfrm rot="2185239">
          <a:off x="2144481" y="2262695"/>
          <a:ext cx="1829149" cy="2088642"/>
        </a:xfrm>
        <a:prstGeom prst="downArrow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13C18-A317-46AC-B3E5-1AFBC9AA0C52}">
      <dsp:nvSpPr>
        <dsp:cNvPr id="0" name=""/>
        <dsp:cNvSpPr/>
      </dsp:nvSpPr>
      <dsp:spPr>
        <a:xfrm>
          <a:off x="3951574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    </a:t>
          </a:r>
          <a:endParaRPr lang="en-US" sz="5100" kern="1200" dirty="0"/>
        </a:p>
      </dsp:txBody>
      <dsp:txXfrm>
        <a:off x="3951574" y="2262695"/>
        <a:ext cx="5888736" cy="20886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BB4C7-AF3D-4E0C-96C7-B3470135376B}">
      <dsp:nvSpPr>
        <dsp:cNvPr id="0" name=""/>
        <dsp:cNvSpPr/>
      </dsp:nvSpPr>
      <dsp:spPr>
        <a:xfrm rot="2223610">
          <a:off x="6028952" y="0"/>
          <a:ext cx="1929710" cy="2088642"/>
        </a:xfrm>
        <a:prstGeom prst="upArrow">
          <a:avLst/>
        </a:prstGeom>
        <a:solidFill>
          <a:srgbClr val="0070C0"/>
        </a:solidFill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4282DBAF-481B-4FA6-8F6B-C71252CB3C5C}">
      <dsp:nvSpPr>
        <dsp:cNvPr id="0" name=""/>
        <dsp:cNvSpPr/>
      </dsp:nvSpPr>
      <dsp:spPr>
        <a:xfrm>
          <a:off x="3116118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</a:t>
          </a:r>
        </a:p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3116118" y="0"/>
        <a:ext cx="5888736" cy="2088642"/>
      </dsp:txXfrm>
    </dsp:sp>
    <dsp:sp modelId="{817442E8-4452-483C-83C0-AFA9A5FE5D43}">
      <dsp:nvSpPr>
        <dsp:cNvPr id="0" name=""/>
        <dsp:cNvSpPr/>
      </dsp:nvSpPr>
      <dsp:spPr>
        <a:xfrm rot="2185239">
          <a:off x="2144481" y="2262695"/>
          <a:ext cx="1829149" cy="2088642"/>
        </a:xfrm>
        <a:prstGeom prst="downArrow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13C18-A317-46AC-B3E5-1AFBC9AA0C52}">
      <dsp:nvSpPr>
        <dsp:cNvPr id="0" name=""/>
        <dsp:cNvSpPr/>
      </dsp:nvSpPr>
      <dsp:spPr>
        <a:xfrm>
          <a:off x="3951574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    </a:t>
          </a:r>
          <a:endParaRPr lang="en-US" sz="5100" kern="1200" dirty="0"/>
        </a:p>
      </dsp:txBody>
      <dsp:txXfrm>
        <a:off x="3951574" y="2262695"/>
        <a:ext cx="5888736" cy="208864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BB4C7-AF3D-4E0C-96C7-B3470135376B}">
      <dsp:nvSpPr>
        <dsp:cNvPr id="0" name=""/>
        <dsp:cNvSpPr/>
      </dsp:nvSpPr>
      <dsp:spPr>
        <a:xfrm rot="2223610">
          <a:off x="6028952" y="0"/>
          <a:ext cx="1929710" cy="2088642"/>
        </a:xfrm>
        <a:prstGeom prst="upArrow">
          <a:avLst/>
        </a:prstGeom>
        <a:solidFill>
          <a:srgbClr val="0070C0"/>
        </a:solidFill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4282DBAF-481B-4FA6-8F6B-C71252CB3C5C}">
      <dsp:nvSpPr>
        <dsp:cNvPr id="0" name=""/>
        <dsp:cNvSpPr/>
      </dsp:nvSpPr>
      <dsp:spPr>
        <a:xfrm>
          <a:off x="3116118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</a:t>
          </a:r>
        </a:p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3116118" y="0"/>
        <a:ext cx="5888736" cy="2088642"/>
      </dsp:txXfrm>
    </dsp:sp>
    <dsp:sp modelId="{817442E8-4452-483C-83C0-AFA9A5FE5D43}">
      <dsp:nvSpPr>
        <dsp:cNvPr id="0" name=""/>
        <dsp:cNvSpPr/>
      </dsp:nvSpPr>
      <dsp:spPr>
        <a:xfrm rot="2185239">
          <a:off x="2144481" y="2262695"/>
          <a:ext cx="1829149" cy="2088642"/>
        </a:xfrm>
        <a:prstGeom prst="downArrow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13C18-A317-46AC-B3E5-1AFBC9AA0C52}">
      <dsp:nvSpPr>
        <dsp:cNvPr id="0" name=""/>
        <dsp:cNvSpPr/>
      </dsp:nvSpPr>
      <dsp:spPr>
        <a:xfrm>
          <a:off x="3951574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    </a:t>
          </a:r>
          <a:endParaRPr lang="en-US" sz="5100" kern="1200" dirty="0"/>
        </a:p>
      </dsp:txBody>
      <dsp:txXfrm>
        <a:off x="3951574" y="2262695"/>
        <a:ext cx="5888736" cy="20886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BB4C7-AF3D-4E0C-96C7-B3470135376B}">
      <dsp:nvSpPr>
        <dsp:cNvPr id="0" name=""/>
        <dsp:cNvSpPr/>
      </dsp:nvSpPr>
      <dsp:spPr>
        <a:xfrm rot="2223610">
          <a:off x="6028952" y="0"/>
          <a:ext cx="1929710" cy="2088642"/>
        </a:xfrm>
        <a:prstGeom prst="upArrow">
          <a:avLst/>
        </a:prstGeom>
        <a:solidFill>
          <a:srgbClr val="0070C0"/>
        </a:solidFill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4282DBAF-481B-4FA6-8F6B-C71252CB3C5C}">
      <dsp:nvSpPr>
        <dsp:cNvPr id="0" name=""/>
        <dsp:cNvSpPr/>
      </dsp:nvSpPr>
      <dsp:spPr>
        <a:xfrm>
          <a:off x="3116118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</a:t>
          </a:r>
        </a:p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3116118" y="0"/>
        <a:ext cx="5888736" cy="2088642"/>
      </dsp:txXfrm>
    </dsp:sp>
    <dsp:sp modelId="{817442E8-4452-483C-83C0-AFA9A5FE5D43}">
      <dsp:nvSpPr>
        <dsp:cNvPr id="0" name=""/>
        <dsp:cNvSpPr/>
      </dsp:nvSpPr>
      <dsp:spPr>
        <a:xfrm rot="2185239">
          <a:off x="2144481" y="2262695"/>
          <a:ext cx="1829149" cy="2088642"/>
        </a:xfrm>
        <a:prstGeom prst="downArrow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13C18-A317-46AC-B3E5-1AFBC9AA0C52}">
      <dsp:nvSpPr>
        <dsp:cNvPr id="0" name=""/>
        <dsp:cNvSpPr/>
      </dsp:nvSpPr>
      <dsp:spPr>
        <a:xfrm>
          <a:off x="3951574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    </a:t>
          </a:r>
          <a:endParaRPr lang="en-US" sz="5100" kern="1200" dirty="0"/>
        </a:p>
      </dsp:txBody>
      <dsp:txXfrm>
        <a:off x="3951574" y="2262695"/>
        <a:ext cx="5888736" cy="20886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BB4C7-AF3D-4E0C-96C7-B3470135376B}">
      <dsp:nvSpPr>
        <dsp:cNvPr id="0" name=""/>
        <dsp:cNvSpPr/>
      </dsp:nvSpPr>
      <dsp:spPr>
        <a:xfrm rot="2223610">
          <a:off x="6028952" y="0"/>
          <a:ext cx="1929710" cy="2088642"/>
        </a:xfrm>
        <a:prstGeom prst="upArrow">
          <a:avLst/>
        </a:prstGeom>
        <a:solidFill>
          <a:srgbClr val="0070C0"/>
        </a:solidFill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4282DBAF-481B-4FA6-8F6B-C71252CB3C5C}">
      <dsp:nvSpPr>
        <dsp:cNvPr id="0" name=""/>
        <dsp:cNvSpPr/>
      </dsp:nvSpPr>
      <dsp:spPr>
        <a:xfrm>
          <a:off x="3116118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</a:t>
          </a:r>
        </a:p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3116118" y="0"/>
        <a:ext cx="5888736" cy="2088642"/>
      </dsp:txXfrm>
    </dsp:sp>
    <dsp:sp modelId="{817442E8-4452-483C-83C0-AFA9A5FE5D43}">
      <dsp:nvSpPr>
        <dsp:cNvPr id="0" name=""/>
        <dsp:cNvSpPr/>
      </dsp:nvSpPr>
      <dsp:spPr>
        <a:xfrm rot="2185239">
          <a:off x="2144481" y="2262695"/>
          <a:ext cx="1829149" cy="2088642"/>
        </a:xfrm>
        <a:prstGeom prst="downArrow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13C18-A317-46AC-B3E5-1AFBC9AA0C52}">
      <dsp:nvSpPr>
        <dsp:cNvPr id="0" name=""/>
        <dsp:cNvSpPr/>
      </dsp:nvSpPr>
      <dsp:spPr>
        <a:xfrm>
          <a:off x="3951574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    </a:t>
          </a:r>
          <a:endParaRPr lang="en-US" sz="5100" kern="1200" dirty="0"/>
        </a:p>
      </dsp:txBody>
      <dsp:txXfrm>
        <a:off x="3951574" y="2262695"/>
        <a:ext cx="5888736" cy="20886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BB4C7-AF3D-4E0C-96C7-B3470135376B}">
      <dsp:nvSpPr>
        <dsp:cNvPr id="0" name=""/>
        <dsp:cNvSpPr/>
      </dsp:nvSpPr>
      <dsp:spPr>
        <a:xfrm rot="2223610">
          <a:off x="6028952" y="0"/>
          <a:ext cx="1929710" cy="2088642"/>
        </a:xfrm>
        <a:prstGeom prst="upArrow">
          <a:avLst/>
        </a:prstGeom>
        <a:solidFill>
          <a:srgbClr val="0070C0"/>
        </a:solidFill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4282DBAF-481B-4FA6-8F6B-C71252CB3C5C}">
      <dsp:nvSpPr>
        <dsp:cNvPr id="0" name=""/>
        <dsp:cNvSpPr/>
      </dsp:nvSpPr>
      <dsp:spPr>
        <a:xfrm>
          <a:off x="3116118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</a:t>
          </a:r>
        </a:p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3116118" y="0"/>
        <a:ext cx="5888736" cy="2088642"/>
      </dsp:txXfrm>
    </dsp:sp>
    <dsp:sp modelId="{817442E8-4452-483C-83C0-AFA9A5FE5D43}">
      <dsp:nvSpPr>
        <dsp:cNvPr id="0" name=""/>
        <dsp:cNvSpPr/>
      </dsp:nvSpPr>
      <dsp:spPr>
        <a:xfrm rot="2185239">
          <a:off x="2144481" y="2262695"/>
          <a:ext cx="1829149" cy="2088642"/>
        </a:xfrm>
        <a:prstGeom prst="downArrow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13C18-A317-46AC-B3E5-1AFBC9AA0C52}">
      <dsp:nvSpPr>
        <dsp:cNvPr id="0" name=""/>
        <dsp:cNvSpPr/>
      </dsp:nvSpPr>
      <dsp:spPr>
        <a:xfrm>
          <a:off x="3951574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    </a:t>
          </a:r>
          <a:endParaRPr lang="en-US" sz="5100" kern="1200" dirty="0"/>
        </a:p>
      </dsp:txBody>
      <dsp:txXfrm>
        <a:off x="3951574" y="2262695"/>
        <a:ext cx="5888736" cy="20886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BB4C7-AF3D-4E0C-96C7-B3470135376B}">
      <dsp:nvSpPr>
        <dsp:cNvPr id="0" name=""/>
        <dsp:cNvSpPr/>
      </dsp:nvSpPr>
      <dsp:spPr>
        <a:xfrm rot="2223610">
          <a:off x="6028952" y="0"/>
          <a:ext cx="1929710" cy="2088642"/>
        </a:xfrm>
        <a:prstGeom prst="upArrow">
          <a:avLst/>
        </a:prstGeom>
        <a:solidFill>
          <a:srgbClr val="0070C0"/>
        </a:solidFill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4282DBAF-481B-4FA6-8F6B-C71252CB3C5C}">
      <dsp:nvSpPr>
        <dsp:cNvPr id="0" name=""/>
        <dsp:cNvSpPr/>
      </dsp:nvSpPr>
      <dsp:spPr>
        <a:xfrm>
          <a:off x="3116118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</a:t>
          </a:r>
        </a:p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3116118" y="0"/>
        <a:ext cx="5888736" cy="2088642"/>
      </dsp:txXfrm>
    </dsp:sp>
    <dsp:sp modelId="{817442E8-4452-483C-83C0-AFA9A5FE5D43}">
      <dsp:nvSpPr>
        <dsp:cNvPr id="0" name=""/>
        <dsp:cNvSpPr/>
      </dsp:nvSpPr>
      <dsp:spPr>
        <a:xfrm rot="2185239">
          <a:off x="2144481" y="2262695"/>
          <a:ext cx="1829149" cy="2088642"/>
        </a:xfrm>
        <a:prstGeom prst="downArrow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13C18-A317-46AC-B3E5-1AFBC9AA0C52}">
      <dsp:nvSpPr>
        <dsp:cNvPr id="0" name=""/>
        <dsp:cNvSpPr/>
      </dsp:nvSpPr>
      <dsp:spPr>
        <a:xfrm>
          <a:off x="3951574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    </a:t>
          </a:r>
          <a:endParaRPr lang="en-US" sz="5100" kern="1200" dirty="0"/>
        </a:p>
      </dsp:txBody>
      <dsp:txXfrm>
        <a:off x="3951574" y="2262695"/>
        <a:ext cx="5888736" cy="20886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BB4C7-AF3D-4E0C-96C7-B3470135376B}">
      <dsp:nvSpPr>
        <dsp:cNvPr id="0" name=""/>
        <dsp:cNvSpPr/>
      </dsp:nvSpPr>
      <dsp:spPr>
        <a:xfrm rot="2223610">
          <a:off x="6028952" y="0"/>
          <a:ext cx="1929710" cy="2088642"/>
        </a:xfrm>
        <a:prstGeom prst="upArrow">
          <a:avLst/>
        </a:prstGeom>
        <a:solidFill>
          <a:srgbClr val="0070C0"/>
        </a:solidFill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4282DBAF-481B-4FA6-8F6B-C71252CB3C5C}">
      <dsp:nvSpPr>
        <dsp:cNvPr id="0" name=""/>
        <dsp:cNvSpPr/>
      </dsp:nvSpPr>
      <dsp:spPr>
        <a:xfrm>
          <a:off x="3116118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</a:t>
          </a:r>
        </a:p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3116118" y="0"/>
        <a:ext cx="5888736" cy="2088642"/>
      </dsp:txXfrm>
    </dsp:sp>
    <dsp:sp modelId="{817442E8-4452-483C-83C0-AFA9A5FE5D43}">
      <dsp:nvSpPr>
        <dsp:cNvPr id="0" name=""/>
        <dsp:cNvSpPr/>
      </dsp:nvSpPr>
      <dsp:spPr>
        <a:xfrm rot="2185239">
          <a:off x="2144481" y="2262695"/>
          <a:ext cx="1829149" cy="2088642"/>
        </a:xfrm>
        <a:prstGeom prst="downArrow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13C18-A317-46AC-B3E5-1AFBC9AA0C52}">
      <dsp:nvSpPr>
        <dsp:cNvPr id="0" name=""/>
        <dsp:cNvSpPr/>
      </dsp:nvSpPr>
      <dsp:spPr>
        <a:xfrm>
          <a:off x="3951574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    </a:t>
          </a:r>
          <a:endParaRPr lang="en-US" sz="5100" kern="1200" dirty="0"/>
        </a:p>
      </dsp:txBody>
      <dsp:txXfrm>
        <a:off x="3951574" y="2262695"/>
        <a:ext cx="5888736" cy="20886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BB4C7-AF3D-4E0C-96C7-B3470135376B}">
      <dsp:nvSpPr>
        <dsp:cNvPr id="0" name=""/>
        <dsp:cNvSpPr/>
      </dsp:nvSpPr>
      <dsp:spPr>
        <a:xfrm rot="2223610">
          <a:off x="6028952" y="0"/>
          <a:ext cx="1929710" cy="2088642"/>
        </a:xfrm>
        <a:prstGeom prst="upArrow">
          <a:avLst/>
        </a:prstGeom>
        <a:solidFill>
          <a:srgbClr val="0070C0"/>
        </a:solidFill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4282DBAF-481B-4FA6-8F6B-C71252CB3C5C}">
      <dsp:nvSpPr>
        <dsp:cNvPr id="0" name=""/>
        <dsp:cNvSpPr/>
      </dsp:nvSpPr>
      <dsp:spPr>
        <a:xfrm>
          <a:off x="3116118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</a:t>
          </a:r>
        </a:p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3116118" y="0"/>
        <a:ext cx="5888736" cy="2088642"/>
      </dsp:txXfrm>
    </dsp:sp>
    <dsp:sp modelId="{817442E8-4452-483C-83C0-AFA9A5FE5D43}">
      <dsp:nvSpPr>
        <dsp:cNvPr id="0" name=""/>
        <dsp:cNvSpPr/>
      </dsp:nvSpPr>
      <dsp:spPr>
        <a:xfrm rot="2185239">
          <a:off x="2144481" y="2262695"/>
          <a:ext cx="1829149" cy="2088642"/>
        </a:xfrm>
        <a:prstGeom prst="downArrow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13C18-A317-46AC-B3E5-1AFBC9AA0C52}">
      <dsp:nvSpPr>
        <dsp:cNvPr id="0" name=""/>
        <dsp:cNvSpPr/>
      </dsp:nvSpPr>
      <dsp:spPr>
        <a:xfrm>
          <a:off x="3951574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    </a:t>
          </a:r>
          <a:endParaRPr lang="en-US" sz="5100" kern="1200" dirty="0"/>
        </a:p>
      </dsp:txBody>
      <dsp:txXfrm>
        <a:off x="3951574" y="2262695"/>
        <a:ext cx="5888736" cy="20886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BB4C7-AF3D-4E0C-96C7-B3470135376B}">
      <dsp:nvSpPr>
        <dsp:cNvPr id="0" name=""/>
        <dsp:cNvSpPr/>
      </dsp:nvSpPr>
      <dsp:spPr>
        <a:xfrm rot="2223610">
          <a:off x="6028952" y="0"/>
          <a:ext cx="1929710" cy="2088642"/>
        </a:xfrm>
        <a:prstGeom prst="upArrow">
          <a:avLst/>
        </a:prstGeom>
        <a:solidFill>
          <a:srgbClr val="0070C0"/>
        </a:solidFill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4282DBAF-481B-4FA6-8F6B-C71252CB3C5C}">
      <dsp:nvSpPr>
        <dsp:cNvPr id="0" name=""/>
        <dsp:cNvSpPr/>
      </dsp:nvSpPr>
      <dsp:spPr>
        <a:xfrm>
          <a:off x="3116118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</a:t>
          </a:r>
        </a:p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3116118" y="0"/>
        <a:ext cx="5888736" cy="2088642"/>
      </dsp:txXfrm>
    </dsp:sp>
    <dsp:sp modelId="{817442E8-4452-483C-83C0-AFA9A5FE5D43}">
      <dsp:nvSpPr>
        <dsp:cNvPr id="0" name=""/>
        <dsp:cNvSpPr/>
      </dsp:nvSpPr>
      <dsp:spPr>
        <a:xfrm rot="2185239">
          <a:off x="2144481" y="2262695"/>
          <a:ext cx="1829149" cy="2088642"/>
        </a:xfrm>
        <a:prstGeom prst="downArrow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13C18-A317-46AC-B3E5-1AFBC9AA0C52}">
      <dsp:nvSpPr>
        <dsp:cNvPr id="0" name=""/>
        <dsp:cNvSpPr/>
      </dsp:nvSpPr>
      <dsp:spPr>
        <a:xfrm>
          <a:off x="3951574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    </a:t>
          </a:r>
          <a:endParaRPr lang="en-US" sz="5100" kern="1200" dirty="0"/>
        </a:p>
      </dsp:txBody>
      <dsp:txXfrm>
        <a:off x="3951574" y="2262695"/>
        <a:ext cx="5888736" cy="20886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BB4C7-AF3D-4E0C-96C7-B3470135376B}">
      <dsp:nvSpPr>
        <dsp:cNvPr id="0" name=""/>
        <dsp:cNvSpPr/>
      </dsp:nvSpPr>
      <dsp:spPr>
        <a:xfrm rot="2223610">
          <a:off x="6028952" y="0"/>
          <a:ext cx="1929710" cy="2088642"/>
        </a:xfrm>
        <a:prstGeom prst="upArrow">
          <a:avLst/>
        </a:prstGeom>
        <a:solidFill>
          <a:srgbClr val="0070C0"/>
        </a:solidFill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4282DBAF-481B-4FA6-8F6B-C71252CB3C5C}">
      <dsp:nvSpPr>
        <dsp:cNvPr id="0" name=""/>
        <dsp:cNvSpPr/>
      </dsp:nvSpPr>
      <dsp:spPr>
        <a:xfrm>
          <a:off x="3116118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</a:t>
          </a:r>
        </a:p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 dirty="0"/>
        </a:p>
      </dsp:txBody>
      <dsp:txXfrm>
        <a:off x="3116118" y="0"/>
        <a:ext cx="5888736" cy="2088642"/>
      </dsp:txXfrm>
    </dsp:sp>
    <dsp:sp modelId="{817442E8-4452-483C-83C0-AFA9A5FE5D43}">
      <dsp:nvSpPr>
        <dsp:cNvPr id="0" name=""/>
        <dsp:cNvSpPr/>
      </dsp:nvSpPr>
      <dsp:spPr>
        <a:xfrm rot="2185239">
          <a:off x="2144481" y="2262695"/>
          <a:ext cx="1829149" cy="2088642"/>
        </a:xfrm>
        <a:prstGeom prst="downArrow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13C18-A317-46AC-B3E5-1AFBC9AA0C52}">
      <dsp:nvSpPr>
        <dsp:cNvPr id="0" name=""/>
        <dsp:cNvSpPr/>
      </dsp:nvSpPr>
      <dsp:spPr>
        <a:xfrm>
          <a:off x="3951574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0" rIns="362712" bIns="362712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     </a:t>
          </a:r>
          <a:endParaRPr lang="en-US" sz="5100" kern="1200" dirty="0"/>
        </a:p>
      </dsp:txBody>
      <dsp:txXfrm>
        <a:off x="3951574" y="2262695"/>
        <a:ext cx="5888736" cy="2088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A940-AEEE-4A66-BE04-BA39A599AB33}" type="datetimeFigureOut">
              <a:rPr lang="en-CA" smtClean="0"/>
              <a:t>2020-03-21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F395-228A-42A0-85E1-82F979B5A9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6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A940-AEEE-4A66-BE04-BA39A599AB33}" type="datetimeFigureOut">
              <a:rPr lang="en-CA" smtClean="0"/>
              <a:t>2020-03-21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F395-228A-42A0-85E1-82F979B5A9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90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A940-AEEE-4A66-BE04-BA39A599AB33}" type="datetimeFigureOut">
              <a:rPr lang="en-CA" smtClean="0"/>
              <a:t>2020-03-21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F395-228A-42A0-85E1-82F979B5A9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178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A940-AEEE-4A66-BE04-BA39A599AB33}" type="datetimeFigureOut">
              <a:rPr lang="en-CA" smtClean="0"/>
              <a:t>2020-03-21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F395-228A-42A0-85E1-82F979B5A9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710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A940-AEEE-4A66-BE04-BA39A599AB33}" type="datetimeFigureOut">
              <a:rPr lang="en-CA" smtClean="0"/>
              <a:t>2020-03-21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F395-228A-42A0-85E1-82F979B5A9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826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A940-AEEE-4A66-BE04-BA39A599AB33}" type="datetimeFigureOut">
              <a:rPr lang="en-CA" smtClean="0"/>
              <a:t>2020-03-21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F395-228A-42A0-85E1-82F979B5A9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677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A940-AEEE-4A66-BE04-BA39A599AB33}" type="datetimeFigureOut">
              <a:rPr lang="en-CA" smtClean="0"/>
              <a:t>2020-03-21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F395-228A-42A0-85E1-82F979B5A9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963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A940-AEEE-4A66-BE04-BA39A599AB33}" type="datetimeFigureOut">
              <a:rPr lang="en-CA" smtClean="0"/>
              <a:t>2020-03-21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F395-228A-42A0-85E1-82F979B5A9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771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A940-AEEE-4A66-BE04-BA39A599AB33}" type="datetimeFigureOut">
              <a:rPr lang="en-CA" smtClean="0"/>
              <a:t>2020-03-21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F395-228A-42A0-85E1-82F979B5A9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42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A940-AEEE-4A66-BE04-BA39A599AB33}" type="datetimeFigureOut">
              <a:rPr lang="en-CA" smtClean="0"/>
              <a:t>2020-03-21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F395-228A-42A0-85E1-82F979B5A9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262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A940-AEEE-4A66-BE04-BA39A599AB33}" type="datetimeFigureOut">
              <a:rPr lang="en-CA" smtClean="0"/>
              <a:t>2020-03-21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F395-228A-42A0-85E1-82F979B5A9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60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AA940-AEEE-4A66-BE04-BA39A599AB33}" type="datetimeFigureOut">
              <a:rPr lang="en-CA" smtClean="0"/>
              <a:t>2020-03-21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3F395-228A-42A0-85E1-82F979B5A9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105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18454"/>
            <a:ext cx="9144000" cy="1890803"/>
          </a:xfrm>
        </p:spPr>
        <p:txBody>
          <a:bodyPr>
            <a:normAutofit/>
          </a:bodyPr>
          <a:lstStyle/>
          <a:p>
            <a:r>
              <a:rPr lang="zh-TW" altLang="en-US" sz="8000" b="1" dirty="0" smtClean="0"/>
              <a:t>安穩在神裏</a:t>
            </a:r>
            <a:endParaRPr lang="en-CA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CA" altLang="zh-TW" sz="3600" dirty="0" smtClean="0"/>
          </a:p>
          <a:p>
            <a:r>
              <a:rPr lang="zh-TW" altLang="en-US" sz="4400" b="1" dirty="0" smtClean="0"/>
              <a:t>詩篇</a:t>
            </a:r>
            <a:r>
              <a:rPr lang="zh-TW" altLang="en-US" sz="4400" dirty="0" smtClean="0"/>
              <a:t> </a:t>
            </a:r>
            <a:r>
              <a:rPr lang="en-CA" altLang="zh-TW" sz="4400" b="1" dirty="0" smtClean="0"/>
              <a:t>46</a:t>
            </a:r>
            <a:endParaRPr lang="en-CA" sz="4400" b="1" dirty="0"/>
          </a:p>
        </p:txBody>
      </p:sp>
    </p:spTree>
    <p:extLst>
      <p:ext uri="{BB962C8B-B14F-4D97-AF65-F5344CB8AC3E}">
        <p14:creationId xmlns:p14="http://schemas.microsoft.com/office/powerpoint/2010/main" val="5629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393370"/>
            <a:ext cx="11345093" cy="4519749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b="1" dirty="0"/>
              <a:t>上主是我堅固保障，永不動搖之保</a:t>
            </a:r>
            <a:r>
              <a:rPr lang="zh-TW" altLang="en-US" sz="4000" b="1" dirty="0" smtClean="0"/>
              <a:t>障</a:t>
            </a:r>
            <a:endParaRPr lang="en-CA" altLang="zh-TW" sz="4000" b="1" dirty="0" smtClean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b="1" dirty="0" smtClean="0"/>
              <a:t>上</a:t>
            </a:r>
            <a:r>
              <a:rPr lang="zh-TW" altLang="en-US" sz="4000" b="1" dirty="0"/>
              <a:t>主是我隨時幫助，使我脫危難恐</a:t>
            </a:r>
            <a:r>
              <a:rPr lang="zh-TW" altLang="en-US" sz="4000" b="1" dirty="0" smtClean="0"/>
              <a:t>慌</a:t>
            </a:r>
            <a:endParaRPr lang="en-CA" altLang="zh-TW" sz="4000" b="1" dirty="0" smtClean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b="1" dirty="0" smtClean="0"/>
              <a:t>歷</a:t>
            </a:r>
            <a:r>
              <a:rPr lang="zh-TW" altLang="en-US" sz="4000" b="1" dirty="0"/>
              <a:t>代仇敵撒但，仍欲興波作</a:t>
            </a:r>
            <a:r>
              <a:rPr lang="zh-TW" altLang="en-US" sz="4000" b="1" dirty="0" smtClean="0"/>
              <a:t>浪</a:t>
            </a:r>
            <a:endParaRPr lang="en-CA" altLang="zh-TW" sz="4000" b="1" dirty="0" smtClean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b="1" dirty="0" smtClean="0"/>
              <a:t>他</a:t>
            </a:r>
            <a:r>
              <a:rPr lang="zh-TW" altLang="en-US" sz="4000" b="1" dirty="0"/>
              <a:t>奸狡又勢強</a:t>
            </a:r>
            <a:r>
              <a:rPr lang="zh-TW" altLang="en-US" sz="4000" b="1" dirty="0" smtClean="0"/>
              <a:t>，殘</a:t>
            </a:r>
            <a:r>
              <a:rPr lang="zh-TW" altLang="en-US" sz="4000" b="1" dirty="0"/>
              <a:t>忍毒辣非常，無比兇惡真難</a:t>
            </a:r>
            <a:r>
              <a:rPr lang="zh-TW" altLang="en-US" sz="4000" b="1" dirty="0" smtClean="0"/>
              <a:t>防</a:t>
            </a:r>
            <a:endParaRPr lang="en-CA" altLang="zh-TW" sz="4000" b="1" dirty="0" smtClean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b="1" dirty="0" smtClean="0"/>
              <a:t>上主是我堅固保障</a:t>
            </a:r>
            <a:endParaRPr lang="en-CA" sz="11500" b="1" dirty="0"/>
          </a:p>
        </p:txBody>
      </p:sp>
    </p:spTree>
    <p:extLst>
      <p:ext uri="{BB962C8B-B14F-4D97-AF65-F5344CB8AC3E}">
        <p14:creationId xmlns:p14="http://schemas.microsoft.com/office/powerpoint/2010/main" val="262211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7200" b="1" u="sng" dirty="0">
                <a:solidFill>
                  <a:srgbClr val="0070C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rPr>
              <a:t>神是我們的避難所</a:t>
            </a:r>
            <a:endParaRPr lang="en-CA" sz="7200" b="1" u="sng" dirty="0">
              <a:solidFill>
                <a:srgbClr val="0070C0"/>
              </a:solidFill>
              <a:latin typeface="DengXian" panose="02010600030101010101" pitchFamily="2" charset="-122"/>
              <a:ea typeface="DengXian" panose="02010600030101010101" pitchFamily="2" charset="-122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7547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961605" y="3713911"/>
            <a:ext cx="18982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患 難</a:t>
            </a:r>
            <a:endParaRPr lang="en-CA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1355" y="1825625"/>
            <a:ext cx="28424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>
                <a:solidFill>
                  <a:srgbClr val="0070C0"/>
                </a:solidFill>
              </a:rPr>
              <a:t>避 難 所</a:t>
            </a:r>
          </a:p>
        </p:txBody>
      </p:sp>
    </p:spTree>
    <p:extLst>
      <p:ext uri="{BB962C8B-B14F-4D97-AF65-F5344CB8AC3E}">
        <p14:creationId xmlns:p14="http://schemas.microsoft.com/office/powerpoint/2010/main" val="11454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68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149"/>
            <a:ext cx="10515600" cy="5738948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7800" b="1" dirty="0" smtClean="0"/>
              <a:t>所 以 ， 地 雖 改 變 ， 山 雖 搖 動 到 海 心 ，</a:t>
            </a:r>
            <a:r>
              <a:rPr lang="en-US" altLang="zh-TW" sz="7800" b="1" dirty="0" smtClean="0"/>
              <a:t> </a:t>
            </a:r>
            <a:r>
              <a:rPr lang="zh-TW" altLang="en-US" sz="7800" b="1" dirty="0" smtClean="0"/>
              <a:t>其 中 的 水 雖 匉 訇 翻 騰 ， 山 雖 因 海 漲 而 戰 抖 ， 我 們 也 不 害 怕 </a:t>
            </a:r>
            <a:r>
              <a:rPr lang="zh-TW" altLang="en-US" sz="7200" b="1" dirty="0"/>
              <a:t> 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937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149"/>
            <a:ext cx="10515600" cy="5738948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6600" b="1" dirty="0" smtClean="0"/>
              <a:t>這 城 就 是 至 高 者 居 住 的 聖 所 。</a:t>
            </a:r>
            <a:r>
              <a:rPr lang="en-US" altLang="zh-TW" sz="6600" b="1" dirty="0" smtClean="0"/>
              <a:t> </a:t>
            </a:r>
            <a:r>
              <a:rPr lang="zh-TW" altLang="en-US" sz="6600" b="1" dirty="0" smtClean="0"/>
              <a:t>神 在 其 中 ， 城 必 不 動 搖 </a:t>
            </a:r>
            <a:r>
              <a:rPr lang="zh-TW" altLang="en-US" sz="7200" b="1" dirty="0"/>
              <a:t> 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80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9393"/>
            <a:ext cx="10515600" cy="4371703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6600" b="1" dirty="0" smtClean="0"/>
              <a:t>神 發 聲 ， 地 便 鎔 化</a:t>
            </a:r>
            <a:r>
              <a:rPr lang="zh-TW" altLang="en-US" sz="7200" b="1" dirty="0"/>
              <a:t> 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685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577" y="1628502"/>
            <a:ext cx="10515600" cy="4371703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6600" b="1" dirty="0" smtClean="0"/>
              <a:t>你 們 來 看 耶 和 華 的 作 為 ， 看 他 使 地 怎 樣 荒 涼</a:t>
            </a:r>
            <a:r>
              <a:rPr lang="zh-TW" altLang="en-US" sz="7200" b="1" dirty="0"/>
              <a:t> 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768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577" y="1628502"/>
            <a:ext cx="10515600" cy="4371703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6600" b="1" dirty="0" smtClean="0"/>
              <a:t>他 止 息 刀 兵 ， 直 到 地 極 ； 他 折 弓 、 斷 槍 ， 把 戰 車 焚 燒 在 火 中</a:t>
            </a:r>
            <a:r>
              <a:rPr lang="zh-TW" altLang="en-US" sz="7200" b="1" dirty="0"/>
              <a:t> 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136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577" y="1628502"/>
            <a:ext cx="10515600" cy="4371703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6600" b="1" dirty="0" smtClean="0"/>
              <a:t>我 必 在 外 邦 中 被 尊 崇 ， 在 遍 地 上 也 被 尊 崇 。</a:t>
            </a:r>
            <a:r>
              <a:rPr lang="zh-TW" altLang="en-US" sz="7200" b="1" dirty="0"/>
              <a:t> 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26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4161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64027" y="3618117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黑暗勢力</a:t>
            </a:r>
            <a:endParaRPr lang="en-CA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18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908" y="114635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altLang="zh-TW" b="1" dirty="0" smtClean="0"/>
              <a:t>1</a:t>
            </a:r>
            <a:r>
              <a:rPr lang="en-CA" altLang="zh-TW" sz="4400" b="1" dirty="0" smtClean="0"/>
              <a:t> </a:t>
            </a:r>
            <a:r>
              <a:rPr lang="zh-TW" altLang="en-US" sz="4400" b="1" dirty="0" smtClean="0"/>
              <a:t>神 是 </a:t>
            </a:r>
            <a:r>
              <a:rPr lang="zh-TW" altLang="en-US" sz="4400" b="1" dirty="0"/>
              <a:t>我 們 的 避 難 所 ， 是 我 們 的 力 量 ， 是 我 們 在 患 難 中 隨 時 的 幫 助 。</a:t>
            </a:r>
          </a:p>
          <a:p>
            <a:pPr marL="0" indent="0">
              <a:buNone/>
            </a:pPr>
            <a:endParaRPr lang="zh-TW" altLang="en-US" sz="1400" b="1" dirty="0"/>
          </a:p>
          <a:p>
            <a:pPr marL="0" indent="0">
              <a:buNone/>
            </a:pPr>
            <a:r>
              <a:rPr lang="en-US" altLang="zh-TW" b="1" dirty="0"/>
              <a:t>2</a:t>
            </a:r>
            <a:r>
              <a:rPr lang="en-US" altLang="zh-TW" sz="4400" b="1" dirty="0"/>
              <a:t> </a:t>
            </a:r>
            <a:r>
              <a:rPr lang="zh-TW" altLang="en-US" sz="4400" b="1" dirty="0"/>
              <a:t>所 以 ， 地 雖 改 變 ， 山 雖 搖 動 到 海 心 ，</a:t>
            </a:r>
          </a:p>
          <a:p>
            <a:pPr marL="0" indent="0">
              <a:buNone/>
            </a:pPr>
            <a:endParaRPr lang="zh-TW" altLang="en-US" sz="1400" b="1" dirty="0"/>
          </a:p>
          <a:p>
            <a:pPr marL="0" indent="0">
              <a:buNone/>
            </a:pPr>
            <a:r>
              <a:rPr lang="en-US" altLang="zh-TW" b="1" dirty="0"/>
              <a:t>3</a:t>
            </a:r>
            <a:r>
              <a:rPr lang="en-US" altLang="zh-TW" sz="4400" b="1" dirty="0"/>
              <a:t> </a:t>
            </a:r>
            <a:r>
              <a:rPr lang="zh-TW" altLang="en-US" sz="4400" b="1" dirty="0"/>
              <a:t>其 中 的 水 雖 匉 訇 翻 騰 ， 山 雖 因 海 漲 而 戰 抖 ， 我 們 也 不 害 怕 。 </a:t>
            </a:r>
            <a:endParaRPr lang="en-CA" sz="4400" b="1" dirty="0"/>
          </a:p>
        </p:txBody>
      </p:sp>
    </p:spTree>
    <p:extLst>
      <p:ext uri="{BB962C8B-B14F-4D97-AF65-F5344CB8AC3E}">
        <p14:creationId xmlns:p14="http://schemas.microsoft.com/office/powerpoint/2010/main" val="274889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9286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64027" y="3618117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黑暗勢力</a:t>
            </a:r>
            <a:endParaRPr lang="en-CA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1355" y="1825625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rgbClr val="0070C0"/>
                </a:solidFill>
              </a:rPr>
              <a:t>神的能力</a:t>
            </a:r>
            <a:endParaRPr lang="zh-CN" altLang="en-US" sz="60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168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7200" b="1" u="sng" dirty="0" smtClean="0">
                <a:solidFill>
                  <a:srgbClr val="0070C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rPr>
              <a:t>神是我們的力量</a:t>
            </a:r>
            <a:endParaRPr lang="en-CA" sz="7200" b="1" u="sng" dirty="0">
              <a:solidFill>
                <a:srgbClr val="0070C0"/>
              </a:solidFill>
              <a:latin typeface="DengXian" panose="02010600030101010101" pitchFamily="2" charset="-122"/>
              <a:ea typeface="DengXian" panose="02010600030101010101" pitchFamily="2" charset="-122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2349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64027" y="3618117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黑暗勢力</a:t>
            </a:r>
            <a:endParaRPr lang="en-CA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1355" y="1825625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rgbClr val="0070C0"/>
                </a:solidFill>
              </a:rPr>
              <a:t>神的能力</a:t>
            </a:r>
            <a:endParaRPr lang="zh-CN" altLang="en-US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2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5002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639387" y="3696494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忙碌</a:t>
            </a:r>
            <a:endParaRPr lang="en-CA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727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0777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639387" y="3696494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忙碌</a:t>
            </a:r>
            <a:endParaRPr lang="en-CA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1355" y="1825625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rgbClr val="0070C0"/>
                </a:solidFill>
              </a:rPr>
              <a:t>休息</a:t>
            </a:r>
            <a:endParaRPr lang="zh-CN" altLang="en-US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0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577" y="1628502"/>
            <a:ext cx="10515600" cy="4371703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6600" b="1" dirty="0" smtClean="0"/>
              <a:t>你 們 要 休 息 ， 要 知 道 我 是 神 ！</a:t>
            </a:r>
            <a:r>
              <a:rPr lang="zh-TW" altLang="en-US" sz="7200" b="1" dirty="0"/>
              <a:t> 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171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7200" b="1" u="sng" dirty="0">
                <a:solidFill>
                  <a:srgbClr val="0070C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rPr>
              <a:t>神是我們的避難所</a:t>
            </a:r>
            <a:endParaRPr lang="en-CA" sz="7200" b="1" u="sng" dirty="0">
              <a:solidFill>
                <a:srgbClr val="0070C0"/>
              </a:solidFill>
              <a:latin typeface="DengXian" panose="02010600030101010101" pitchFamily="2" charset="-122"/>
              <a:ea typeface="DengXian" panose="02010600030101010101" pitchFamily="2" charset="-122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9992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961605" y="3713911"/>
            <a:ext cx="18982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患 難</a:t>
            </a:r>
            <a:endParaRPr lang="en-CA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1355" y="1825625"/>
            <a:ext cx="28424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>
                <a:solidFill>
                  <a:srgbClr val="0070C0"/>
                </a:solidFill>
              </a:rPr>
              <a:t>避 難 所</a:t>
            </a:r>
          </a:p>
        </p:txBody>
      </p:sp>
      <p:sp>
        <p:nvSpPr>
          <p:cNvPr id="8" name="Oval 7"/>
          <p:cNvSpPr/>
          <p:nvPr/>
        </p:nvSpPr>
        <p:spPr>
          <a:xfrm>
            <a:off x="907869" y="696686"/>
            <a:ext cx="807720" cy="81860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CA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7200" b="1" u="sng" dirty="0" smtClean="0">
                <a:solidFill>
                  <a:srgbClr val="0070C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rPr>
              <a:t>神是我們的力量</a:t>
            </a:r>
            <a:endParaRPr lang="en-CA" sz="7200" b="1" u="sng" dirty="0">
              <a:solidFill>
                <a:srgbClr val="0070C0"/>
              </a:solidFill>
              <a:latin typeface="DengXian" panose="02010600030101010101" pitchFamily="2" charset="-122"/>
              <a:ea typeface="DengXian" panose="02010600030101010101" pitchFamily="2" charset="-122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0643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64027" y="3618117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黑暗勢力</a:t>
            </a:r>
            <a:endParaRPr lang="en-CA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1355" y="1825625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rgbClr val="0070C0"/>
                </a:solidFill>
              </a:rPr>
              <a:t>神的能力</a:t>
            </a:r>
            <a:endParaRPr lang="zh-CN" altLang="en-US" sz="6000" b="1" dirty="0">
              <a:solidFill>
                <a:srgbClr val="0070C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256212" y="618603"/>
            <a:ext cx="807720" cy="81860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1595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5568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639387" y="3696494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忙碌</a:t>
            </a:r>
            <a:endParaRPr lang="en-CA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1355" y="1825625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rgbClr val="0070C0"/>
                </a:solidFill>
              </a:rPr>
              <a:t>休息</a:t>
            </a:r>
            <a:endParaRPr lang="zh-CN" altLang="en-US" sz="6000" b="1" dirty="0">
              <a:solidFill>
                <a:srgbClr val="0070C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1" y="618603"/>
            <a:ext cx="807720" cy="81860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7200" b="1" u="sng" dirty="0" smtClean="0">
                <a:solidFill>
                  <a:srgbClr val="0070C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rPr>
              <a:t>神是我們在患難中隨時的幫助</a:t>
            </a:r>
            <a:endParaRPr lang="en-CA" sz="7200" b="1" u="sng" dirty="0">
              <a:solidFill>
                <a:srgbClr val="0070C0"/>
              </a:solidFill>
              <a:latin typeface="DengXian" panose="02010600030101010101" pitchFamily="2" charset="-122"/>
              <a:ea typeface="DengXia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7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4017" y="1602377"/>
            <a:ext cx="5893526" cy="4371703"/>
          </a:xfrm>
        </p:spPr>
        <p:txBody>
          <a:bodyPr>
            <a:normAutofit/>
          </a:bodyPr>
          <a:lstStyle/>
          <a:p>
            <a:pPr marL="1600200" lvl="1" indent="-1143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6600" b="1" dirty="0" smtClean="0"/>
              <a:t>常常禱告</a:t>
            </a:r>
          </a:p>
          <a:p>
            <a:pPr marL="1600200" lvl="1" indent="-1143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6600" b="1" dirty="0" smtClean="0"/>
              <a:t>彼此關</a:t>
            </a:r>
            <a:r>
              <a:rPr lang="zh-TW" altLang="en-US" sz="6600" b="1" dirty="0" smtClean="0"/>
              <a:t>顧</a:t>
            </a:r>
            <a:endParaRPr lang="en-CA" altLang="zh-TW" sz="6600" b="1" dirty="0" smtClean="0"/>
          </a:p>
          <a:p>
            <a:pPr marL="1600200" lvl="1" indent="-1143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6600" b="1" dirty="0" smtClean="0"/>
              <a:t>關</a:t>
            </a:r>
            <a:r>
              <a:rPr lang="zh-TW" altLang="en-US" sz="6600" b="1" dirty="0" smtClean="0"/>
              <a:t>心鄰舍</a:t>
            </a:r>
            <a:r>
              <a:rPr lang="zh-TW" altLang="en-US" sz="7200" b="1" dirty="0"/>
              <a:t> 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598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908" y="114635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b="1" dirty="0"/>
              <a:t>4</a:t>
            </a:r>
            <a:r>
              <a:rPr lang="en-US" altLang="zh-TW" sz="4400" b="1" dirty="0"/>
              <a:t> </a:t>
            </a:r>
            <a:r>
              <a:rPr lang="zh-TW" altLang="en-US" sz="4400" b="1" dirty="0"/>
              <a:t>有 一 道 河 ， 這 河 的 分 使 神 的 城 歡 喜 ； 這 城 就 是 至 高 者 居 住 的 聖 所 。</a:t>
            </a:r>
          </a:p>
          <a:p>
            <a:pPr marL="0" indent="0">
              <a:buNone/>
            </a:pPr>
            <a:endParaRPr lang="zh-TW" altLang="en-US" sz="1400" b="1" dirty="0"/>
          </a:p>
          <a:p>
            <a:pPr marL="0" indent="0">
              <a:buNone/>
            </a:pPr>
            <a:r>
              <a:rPr lang="en-US" altLang="zh-TW" b="1" dirty="0"/>
              <a:t>5</a:t>
            </a:r>
            <a:r>
              <a:rPr lang="en-US" altLang="zh-TW" sz="4400" b="1" dirty="0"/>
              <a:t> </a:t>
            </a:r>
            <a:r>
              <a:rPr lang="zh-TW" altLang="en-US" sz="4400" b="1" dirty="0"/>
              <a:t>神 在 其 中 ， 城 必 不 動 搖 ； 到 天 一 亮 ， 神 必 幫 助 這 城 。</a:t>
            </a:r>
          </a:p>
          <a:p>
            <a:pPr marL="0" indent="0">
              <a:buNone/>
            </a:pPr>
            <a:endParaRPr lang="zh-TW" altLang="en-US" sz="1400" b="1" dirty="0"/>
          </a:p>
          <a:p>
            <a:pPr marL="0" indent="0">
              <a:buNone/>
            </a:pPr>
            <a:r>
              <a:rPr lang="en-US" altLang="zh-TW" b="1" dirty="0"/>
              <a:t>6</a:t>
            </a:r>
            <a:r>
              <a:rPr lang="en-US" altLang="zh-TW" sz="4400" b="1" dirty="0"/>
              <a:t> </a:t>
            </a:r>
            <a:r>
              <a:rPr lang="zh-TW" altLang="en-US" sz="4400" b="1" dirty="0"/>
              <a:t>外 邦 喧 嚷 ， 列 國 動 搖 ； 神 發 聲 ， 地 便 鎔 化 </a:t>
            </a:r>
            <a:r>
              <a:rPr lang="zh-TW" altLang="en-US" sz="4400" b="1" dirty="0" smtClean="0"/>
              <a:t>。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212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3" y="1172482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b="1" dirty="0"/>
              <a:t>7</a:t>
            </a:r>
            <a:r>
              <a:rPr lang="en-US" altLang="zh-TW" sz="4400" b="1" dirty="0"/>
              <a:t> </a:t>
            </a:r>
            <a:r>
              <a:rPr lang="zh-TW" altLang="en-US" sz="4400" b="1" dirty="0"/>
              <a:t>萬 軍 之 耶 和 華 與 我 們 同 在 ； 雅 各 的 神 是 我 們 的 避 難 所 ！ </a:t>
            </a:r>
          </a:p>
          <a:p>
            <a:pPr marL="0" indent="0">
              <a:buNone/>
            </a:pPr>
            <a:endParaRPr lang="zh-TW" altLang="en-US" sz="1400" b="1" dirty="0"/>
          </a:p>
          <a:p>
            <a:pPr marL="0" indent="0">
              <a:buNone/>
            </a:pPr>
            <a:r>
              <a:rPr lang="en-US" altLang="zh-TW" b="1" dirty="0"/>
              <a:t>8</a:t>
            </a:r>
            <a:r>
              <a:rPr lang="en-US" altLang="zh-TW" sz="4400" b="1" dirty="0"/>
              <a:t> </a:t>
            </a:r>
            <a:r>
              <a:rPr lang="zh-TW" altLang="en-US" sz="4400" b="1" dirty="0"/>
              <a:t>你 們 來 看 耶 和 華 的 作 為 ， 看 他 使 地 怎 樣 荒 涼 。</a:t>
            </a:r>
          </a:p>
          <a:p>
            <a:pPr marL="0" indent="0">
              <a:buNone/>
            </a:pPr>
            <a:endParaRPr lang="zh-TW" altLang="en-US" sz="1400" b="1" dirty="0"/>
          </a:p>
          <a:p>
            <a:pPr marL="0" indent="0">
              <a:buNone/>
            </a:pPr>
            <a:r>
              <a:rPr lang="en-US" altLang="zh-TW" b="1" dirty="0"/>
              <a:t>9</a:t>
            </a:r>
            <a:r>
              <a:rPr lang="en-US" altLang="zh-TW" sz="4400" b="1" dirty="0"/>
              <a:t> </a:t>
            </a:r>
            <a:r>
              <a:rPr lang="zh-TW" altLang="en-US" sz="4400" b="1" dirty="0"/>
              <a:t>他 止 息 刀 兵 ， 直 到 地 極 ； 他 折 弓 、 斷 槍 ， 把 戰 車 焚 燒 在 火 中 。</a:t>
            </a:r>
            <a:endParaRPr lang="zh-TW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8144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908" y="114635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b="1" dirty="0"/>
              <a:t>10</a:t>
            </a:r>
            <a:r>
              <a:rPr lang="en-US" altLang="zh-TW" sz="4400" b="1" dirty="0"/>
              <a:t> </a:t>
            </a:r>
            <a:r>
              <a:rPr lang="zh-TW" altLang="en-US" sz="4400" b="1" dirty="0"/>
              <a:t>你 們 要 休 息 ， 要 知 道 我 是 神 ！ 我 必 在 外 邦 中 被 尊 崇 ， 在 遍 地 上 也 被 尊 崇 。</a:t>
            </a:r>
          </a:p>
          <a:p>
            <a:pPr marL="0" indent="0">
              <a:buNone/>
            </a:pPr>
            <a:endParaRPr lang="zh-TW" altLang="en-US" sz="1400" b="1" dirty="0"/>
          </a:p>
          <a:p>
            <a:pPr marL="0" indent="0">
              <a:buNone/>
            </a:pPr>
            <a:r>
              <a:rPr lang="en-US" altLang="zh-TW" b="1" dirty="0"/>
              <a:t>11</a:t>
            </a:r>
            <a:r>
              <a:rPr lang="en-US" altLang="zh-TW" sz="4400" b="1" dirty="0"/>
              <a:t> </a:t>
            </a:r>
            <a:r>
              <a:rPr lang="zh-TW" altLang="en-US" sz="4400" b="1" dirty="0"/>
              <a:t>萬 軍 之 耶 和 華 與 我 們 同 在 ； 雅 各 的 神 是 我 們 的 避 難 所 ！</a:t>
            </a:r>
            <a:endParaRPr lang="zh-TW" alt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7165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807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149"/>
            <a:ext cx="10515600" cy="5738948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7800" b="1" dirty="0"/>
              <a:t>在 </a:t>
            </a:r>
            <a:r>
              <a:rPr lang="zh-TW" altLang="en-US" sz="7700" b="1" dirty="0"/>
              <a:t>患 難</a:t>
            </a:r>
            <a:r>
              <a:rPr lang="zh-TW" altLang="en-US" sz="7800" b="1" dirty="0"/>
              <a:t> 中 </a:t>
            </a:r>
            <a:r>
              <a:rPr lang="en-CA" altLang="zh-TW" sz="7800" b="1" dirty="0" smtClean="0"/>
              <a:t>…</a:t>
            </a:r>
            <a:endParaRPr lang="zh-TW" altLang="en-US" sz="7800" b="1" dirty="0"/>
          </a:p>
          <a:p>
            <a:pPr marL="3200400" lvl="7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7200" b="1" dirty="0" smtClean="0"/>
              <a:t>地 </a:t>
            </a:r>
            <a:r>
              <a:rPr lang="en-CA" altLang="zh-TW" sz="7200" b="1" dirty="0" smtClean="0"/>
              <a:t>… </a:t>
            </a:r>
            <a:r>
              <a:rPr lang="zh-TW" altLang="en-US" sz="7200" b="1" dirty="0" smtClean="0"/>
              <a:t>改 </a:t>
            </a:r>
            <a:r>
              <a:rPr lang="zh-TW" altLang="en-US" sz="7200" b="1" dirty="0"/>
              <a:t>變 </a:t>
            </a:r>
            <a:endParaRPr lang="en-CA" altLang="zh-TW" sz="7200" b="1" dirty="0"/>
          </a:p>
          <a:p>
            <a:pPr marL="3200400" lvl="7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7200" b="1" dirty="0" smtClean="0"/>
              <a:t>山 </a:t>
            </a:r>
            <a:r>
              <a:rPr lang="en-CA" altLang="zh-TW" sz="7200" b="1" dirty="0" smtClean="0"/>
              <a:t>… </a:t>
            </a:r>
            <a:r>
              <a:rPr lang="zh-TW" altLang="en-US" sz="7200" b="1" dirty="0" smtClean="0"/>
              <a:t>搖 </a:t>
            </a:r>
            <a:r>
              <a:rPr lang="zh-TW" altLang="en-US" sz="7200" b="1" dirty="0"/>
              <a:t>動 到 海 心 </a:t>
            </a:r>
            <a:endParaRPr lang="en-CA" altLang="zh-TW" sz="7200" b="1" dirty="0"/>
          </a:p>
          <a:p>
            <a:pPr marL="3200400" lvl="7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7200" b="1" dirty="0" smtClean="0"/>
              <a:t>水 </a:t>
            </a:r>
            <a:r>
              <a:rPr lang="en-CA" altLang="zh-TW" sz="7200" b="1" dirty="0" smtClean="0"/>
              <a:t>…</a:t>
            </a:r>
            <a:r>
              <a:rPr lang="zh-TW" altLang="en-US" sz="7200" b="1" dirty="0" smtClean="0"/>
              <a:t> </a:t>
            </a:r>
            <a:r>
              <a:rPr lang="zh-TW" altLang="en-US" sz="7200" b="1" dirty="0"/>
              <a:t>匉 訇 翻 騰 </a:t>
            </a:r>
            <a:endParaRPr lang="en-CA" altLang="zh-TW" sz="7200" b="1" dirty="0" smtClean="0"/>
          </a:p>
          <a:p>
            <a:pPr marL="3200400" lvl="7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7200" b="1" dirty="0" smtClean="0"/>
              <a:t>海 </a:t>
            </a:r>
            <a:r>
              <a:rPr lang="en-CA" altLang="zh-TW" sz="7200" b="1" dirty="0" smtClean="0"/>
              <a:t>… </a:t>
            </a:r>
            <a:r>
              <a:rPr lang="zh-TW" altLang="en-US" sz="7200" b="1" dirty="0" smtClean="0"/>
              <a:t>漲</a:t>
            </a:r>
            <a:endParaRPr lang="en-CA" altLang="zh-TW" sz="7200" b="1" dirty="0" smtClean="0"/>
          </a:p>
          <a:p>
            <a:pPr marL="3200400" lvl="7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7200" b="1" dirty="0" smtClean="0"/>
              <a:t>山 </a:t>
            </a:r>
            <a:r>
              <a:rPr lang="en-CA" altLang="zh-TW" sz="7200" b="1" dirty="0" smtClean="0"/>
              <a:t>… </a:t>
            </a:r>
            <a:r>
              <a:rPr lang="zh-TW" altLang="en-US" sz="7200" b="1" dirty="0" smtClean="0"/>
              <a:t>戰 </a:t>
            </a:r>
            <a:r>
              <a:rPr lang="zh-TW" altLang="en-US" sz="7200" b="1" dirty="0"/>
              <a:t>抖 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49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7547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961605" y="3713911"/>
            <a:ext cx="18982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患 難</a:t>
            </a:r>
            <a:endParaRPr lang="en-CA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75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7547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961605" y="3713911"/>
            <a:ext cx="18982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患 難</a:t>
            </a:r>
            <a:endParaRPr lang="en-CA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1355" y="1825625"/>
            <a:ext cx="28424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b="1" dirty="0">
                <a:solidFill>
                  <a:srgbClr val="0070C0"/>
                </a:solidFill>
              </a:rPr>
              <a:t>避 難 所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1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684</Words>
  <Application>Microsoft Office PowerPoint</Application>
  <PresentationFormat>Widescreen</PresentationFormat>
  <Paragraphs>91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等线</vt:lpstr>
      <vt:lpstr>等线</vt:lpstr>
      <vt:lpstr>新細明體</vt:lpstr>
      <vt:lpstr>Arial</vt:lpstr>
      <vt:lpstr>Calibri</vt:lpstr>
      <vt:lpstr>Calibri Light</vt:lpstr>
      <vt:lpstr>Office Theme</vt:lpstr>
      <vt:lpstr>安穩在神裏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神是我們的避難所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神是我們的力量</vt:lpstr>
      <vt:lpstr>PowerPoint Presentation</vt:lpstr>
      <vt:lpstr>PowerPoint Presentation</vt:lpstr>
      <vt:lpstr>PowerPoint Presentation</vt:lpstr>
      <vt:lpstr>神是我們的避難所</vt:lpstr>
      <vt:lpstr>神是我們的力量</vt:lpstr>
      <vt:lpstr>神是我們在患難中隨時的幫助</vt:lpstr>
      <vt:lpstr>PowerPoint Presentation</vt:lpstr>
    </vt:vector>
  </TitlesOfParts>
  <Company>North Toronto Chinese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安穩在神裏</dc:title>
  <dc:creator>Bernard Sin</dc:creator>
  <cp:lastModifiedBy>Bernard Sin</cp:lastModifiedBy>
  <cp:revision>33</cp:revision>
  <dcterms:created xsi:type="dcterms:W3CDTF">2020-03-20T19:14:11Z</dcterms:created>
  <dcterms:modified xsi:type="dcterms:W3CDTF">2020-03-22T14:11:02Z</dcterms:modified>
</cp:coreProperties>
</file>